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4.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2" r:id="rId1"/>
    <p:sldMasterId id="2147483703" r:id="rId2"/>
    <p:sldMasterId id="2147483704" r:id="rId3"/>
    <p:sldMasterId id="2147483706" r:id="rId4"/>
    <p:sldMasterId id="2147483707" r:id="rId5"/>
  </p:sldMasterIdLst>
  <p:notesMasterIdLst>
    <p:notesMasterId r:id="rId27"/>
  </p:notesMasterIdLst>
  <p:sldIdLst>
    <p:sldId id="256" r:id="rId6"/>
    <p:sldId id="257" r:id="rId7"/>
    <p:sldId id="258" r:id="rId8"/>
    <p:sldId id="259" r:id="rId9"/>
    <p:sldId id="260" r:id="rId10"/>
    <p:sldId id="290" r:id="rId11"/>
    <p:sldId id="291" r:id="rId12"/>
    <p:sldId id="294" r:id="rId13"/>
    <p:sldId id="296" r:id="rId14"/>
    <p:sldId id="295" r:id="rId15"/>
    <p:sldId id="273" r:id="rId16"/>
    <p:sldId id="262" r:id="rId17"/>
    <p:sldId id="261" r:id="rId18"/>
    <p:sldId id="289" r:id="rId19"/>
    <p:sldId id="263" r:id="rId20"/>
    <p:sldId id="298" r:id="rId21"/>
    <p:sldId id="297" r:id="rId22"/>
    <p:sldId id="264" r:id="rId23"/>
    <p:sldId id="265" r:id="rId24"/>
    <p:sldId id="299" r:id="rId25"/>
    <p:sldId id="266"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Helvetica Neue" panose="020B0604020202020204"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69577" autoAdjust="0"/>
  </p:normalViewPr>
  <p:slideViewPr>
    <p:cSldViewPr snapToGrid="0">
      <p:cViewPr varScale="1">
        <p:scale>
          <a:sx n="151" d="100"/>
          <a:sy n="151" d="100"/>
        </p:scale>
        <p:origin x="216" y="75"/>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ableStyles" Target="tableStyles.xml"/><Relationship Id="rId21" Type="http://schemas.openxmlformats.org/officeDocument/2006/relationships/slide" Target="slides/slide16.xml"/><Relationship Id="rId34" Type="http://schemas.openxmlformats.org/officeDocument/2006/relationships/font" Target="fonts/font7.fntdata"/><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font" Target="fonts/font4.fntdata"/><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3.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9"/>
        <p:cNvGrpSpPr/>
        <p:nvPr/>
      </p:nvGrpSpPr>
      <p:grpSpPr>
        <a:xfrm>
          <a:off x="0" y="0"/>
          <a:ext cx="0" cy="0"/>
          <a:chOff x="0" y="0"/>
          <a:chExt cx="0" cy="0"/>
        </a:xfrm>
      </p:grpSpPr>
      <p:sp>
        <p:nvSpPr>
          <p:cNvPr id="990" name="Google Shape;990;g73d4da3af1_0_84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91" name="Google Shape;991;g73d4da3af1_0_8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96643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73d4da3af1_0_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57" name="Google Shape;757;g73d4da3af1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99708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73d4da3af1_0_3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73d4da3af1_0_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6fb121cd7a_0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6fb121cd7a_0_1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How many schools? How many parishes?</a:t>
            </a:r>
            <a:endParaRPr dirty="0"/>
          </a:p>
        </p:txBody>
      </p:sp>
      <p:sp>
        <p:nvSpPr>
          <p:cNvPr id="621" name="Google Shape;621;g6fb121cd7a_0_1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6fb121cd7a_0_1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0" name="Google Shape;620;g6fb121cd7a_0_1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How many schools? How many parishes?</a:t>
            </a:r>
            <a:endParaRPr dirty="0"/>
          </a:p>
        </p:txBody>
      </p:sp>
      <p:sp>
        <p:nvSpPr>
          <p:cNvPr id="621" name="Google Shape;621;g6fb121cd7a_0_1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7230070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6fc8e98479_0_106:notes"/>
          <p:cNvSpPr>
            <a:spLocks noGrp="1" noRot="1" noChangeAspect="1"/>
          </p:cNvSpPr>
          <p:nvPr>
            <p:ph type="sldImg" idx="2"/>
          </p:nvPr>
        </p:nvSpPr>
        <p:spPr>
          <a:xfrm>
            <a:off x="381000" y="685800"/>
            <a:ext cx="6096000" cy="3430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g6fc8e98479_0_106:notes"/>
          <p:cNvSpPr txBox="1">
            <a:spLocks noGrp="1"/>
          </p:cNvSpPr>
          <p:nvPr>
            <p:ph type="body" idx="1"/>
          </p:nvPr>
        </p:nvSpPr>
        <p:spPr>
          <a:xfrm>
            <a:off x="685187" y="4344170"/>
            <a:ext cx="5487600" cy="4114800"/>
          </a:xfrm>
          <a:prstGeom prst="rect">
            <a:avLst/>
          </a:prstGeom>
          <a:noFill/>
          <a:ln>
            <a:noFill/>
          </a:ln>
        </p:spPr>
        <p:txBody>
          <a:bodyPr spcFirstLastPara="1" wrap="square" lIns="88500" tIns="44250" rIns="88500" bIns="44250" anchor="t" anchorCtr="0">
            <a:noAutofit/>
          </a:bodyPr>
          <a:lstStyle/>
          <a:p>
            <a:pPr marL="0" lvl="0" indent="0" algn="l" rtl="0">
              <a:spcBef>
                <a:spcPts val="0"/>
              </a:spcBef>
              <a:spcAft>
                <a:spcPts val="0"/>
              </a:spcAft>
              <a:buNone/>
            </a:pPr>
            <a:endParaRPr dirty="0"/>
          </a:p>
        </p:txBody>
      </p:sp>
      <p:sp>
        <p:nvSpPr>
          <p:cNvPr id="673" name="Google Shape;673;g6fc8e98479_0_106:notes"/>
          <p:cNvSpPr txBox="1">
            <a:spLocks noGrp="1"/>
          </p:cNvSpPr>
          <p:nvPr>
            <p:ph type="sldNum" idx="12"/>
          </p:nvPr>
        </p:nvSpPr>
        <p:spPr>
          <a:xfrm>
            <a:off x="3885283" y="8685261"/>
            <a:ext cx="2971200" cy="457200"/>
          </a:xfrm>
          <a:prstGeom prst="rect">
            <a:avLst/>
          </a:prstGeom>
          <a:noFill/>
          <a:ln>
            <a:noFill/>
          </a:ln>
        </p:spPr>
        <p:txBody>
          <a:bodyPr spcFirstLastPara="1" wrap="square" lIns="88500" tIns="44250" rIns="88500" bIns="44250" anchor="b" anchorCtr="0">
            <a:noAutofit/>
          </a:bodyPr>
          <a:lstStyle/>
          <a:p>
            <a:pPr marL="0" lvl="0" indent="0" algn="r" rtl="0">
              <a:spcBef>
                <a:spcPts val="0"/>
              </a:spcBef>
              <a:spcAft>
                <a:spcPts val="0"/>
              </a:spcAft>
              <a:buNone/>
            </a:pPr>
            <a:fld id="{00000000-1234-1234-1234-123412341234}" type="slidenum">
              <a:rPr lang="en" sz="1400"/>
              <a:t>15</a:t>
            </a:fld>
            <a:endParaRPr sz="140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6fc8e98479_0_106:notes"/>
          <p:cNvSpPr>
            <a:spLocks noGrp="1" noRot="1" noChangeAspect="1"/>
          </p:cNvSpPr>
          <p:nvPr>
            <p:ph type="sldImg" idx="2"/>
          </p:nvPr>
        </p:nvSpPr>
        <p:spPr>
          <a:xfrm>
            <a:off x="381000" y="685800"/>
            <a:ext cx="6096000" cy="3430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g6fc8e98479_0_106:notes"/>
          <p:cNvSpPr txBox="1">
            <a:spLocks noGrp="1"/>
          </p:cNvSpPr>
          <p:nvPr>
            <p:ph type="body" idx="1"/>
          </p:nvPr>
        </p:nvSpPr>
        <p:spPr>
          <a:xfrm>
            <a:off x="685187" y="4344170"/>
            <a:ext cx="5487600" cy="4114800"/>
          </a:xfrm>
          <a:prstGeom prst="rect">
            <a:avLst/>
          </a:prstGeom>
          <a:noFill/>
          <a:ln>
            <a:noFill/>
          </a:ln>
        </p:spPr>
        <p:txBody>
          <a:bodyPr spcFirstLastPara="1" wrap="square" lIns="88500" tIns="44250" rIns="88500" bIns="44250" anchor="t" anchorCtr="0">
            <a:noAutofit/>
          </a:bodyPr>
          <a:lstStyle/>
          <a:p>
            <a:pPr marL="0" lvl="0" indent="0" algn="l" rtl="0">
              <a:spcBef>
                <a:spcPts val="0"/>
              </a:spcBef>
              <a:spcAft>
                <a:spcPts val="0"/>
              </a:spcAft>
              <a:buNone/>
            </a:pPr>
            <a:endParaRPr dirty="0"/>
          </a:p>
        </p:txBody>
      </p:sp>
      <p:sp>
        <p:nvSpPr>
          <p:cNvPr id="673" name="Google Shape;673;g6fc8e98479_0_106:notes"/>
          <p:cNvSpPr txBox="1">
            <a:spLocks noGrp="1"/>
          </p:cNvSpPr>
          <p:nvPr>
            <p:ph type="sldNum" idx="12"/>
          </p:nvPr>
        </p:nvSpPr>
        <p:spPr>
          <a:xfrm>
            <a:off x="3885283" y="8685261"/>
            <a:ext cx="2971200" cy="457200"/>
          </a:xfrm>
          <a:prstGeom prst="rect">
            <a:avLst/>
          </a:prstGeom>
          <a:noFill/>
          <a:ln>
            <a:noFill/>
          </a:ln>
        </p:spPr>
        <p:txBody>
          <a:bodyPr spcFirstLastPara="1" wrap="square" lIns="88500" tIns="44250" rIns="88500" bIns="442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1868415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0"/>
        <p:cNvGrpSpPr/>
        <p:nvPr/>
      </p:nvGrpSpPr>
      <p:grpSpPr>
        <a:xfrm>
          <a:off x="0" y="0"/>
          <a:ext cx="0" cy="0"/>
          <a:chOff x="0" y="0"/>
          <a:chExt cx="0" cy="0"/>
        </a:xfrm>
      </p:grpSpPr>
      <p:sp>
        <p:nvSpPr>
          <p:cNvPr id="671" name="Google Shape;671;g6fc8e98479_0_106:notes"/>
          <p:cNvSpPr>
            <a:spLocks noGrp="1" noRot="1" noChangeAspect="1"/>
          </p:cNvSpPr>
          <p:nvPr>
            <p:ph type="sldImg" idx="2"/>
          </p:nvPr>
        </p:nvSpPr>
        <p:spPr>
          <a:xfrm>
            <a:off x="381000" y="685800"/>
            <a:ext cx="6096000" cy="3430588"/>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2" name="Google Shape;672;g6fc8e98479_0_106:notes"/>
          <p:cNvSpPr txBox="1">
            <a:spLocks noGrp="1"/>
          </p:cNvSpPr>
          <p:nvPr>
            <p:ph type="body" idx="1"/>
          </p:nvPr>
        </p:nvSpPr>
        <p:spPr>
          <a:xfrm>
            <a:off x="685187" y="4344170"/>
            <a:ext cx="5487600" cy="4114800"/>
          </a:xfrm>
          <a:prstGeom prst="rect">
            <a:avLst/>
          </a:prstGeom>
          <a:noFill/>
          <a:ln>
            <a:noFill/>
          </a:ln>
        </p:spPr>
        <p:txBody>
          <a:bodyPr spcFirstLastPara="1" wrap="square" lIns="88500" tIns="44250" rIns="88500" bIns="44250" anchor="t" anchorCtr="0">
            <a:noAutofit/>
          </a:bodyPr>
          <a:lstStyle/>
          <a:p>
            <a:pPr marL="0" lvl="0" indent="0" algn="l" rtl="0">
              <a:spcBef>
                <a:spcPts val="0"/>
              </a:spcBef>
              <a:spcAft>
                <a:spcPts val="0"/>
              </a:spcAft>
              <a:buNone/>
            </a:pPr>
            <a:endParaRPr dirty="0"/>
          </a:p>
        </p:txBody>
      </p:sp>
      <p:sp>
        <p:nvSpPr>
          <p:cNvPr id="673" name="Google Shape;673;g6fc8e98479_0_106:notes"/>
          <p:cNvSpPr txBox="1">
            <a:spLocks noGrp="1"/>
          </p:cNvSpPr>
          <p:nvPr>
            <p:ph type="sldNum" idx="12"/>
          </p:nvPr>
        </p:nvSpPr>
        <p:spPr>
          <a:xfrm>
            <a:off x="3885283" y="8685261"/>
            <a:ext cx="2971200" cy="457200"/>
          </a:xfrm>
          <a:prstGeom prst="rect">
            <a:avLst/>
          </a:prstGeom>
          <a:noFill/>
          <a:ln>
            <a:noFill/>
          </a:ln>
        </p:spPr>
        <p:txBody>
          <a:bodyPr spcFirstLastPara="1" wrap="square" lIns="88500" tIns="44250" rIns="88500" bIns="442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184056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6fc8e98479_0_4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690" name="Google Shape;690;g6fc8e98479_0_4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6fc8e98479_0_628: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7" name="Google Shape;697;g6fc8e98479_0_6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6fb121cd7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9" name="Google Shape;559;g6fb121cd7a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
              <a:t>Before we get into Intro to Engineering for dual enrollment credit, I want to take a step back and show you how Intro to Engineering fits into the bigger picture in the state of Louisiana, and how we’ve been able to use it to grow high quality STEM courses in the state.  We were tasked by the state to develop a series of courses along several pathways that would increase the number of students taking high quality STEM courses in high school.  We did this by focusing on these three components: building teacher stem content, design quality stem curriculum, and creating a pathway that is accessible to all students.</a:t>
            </a:r>
            <a:endParaRPr/>
          </a:p>
          <a:p>
            <a:pPr marL="0" lvl="0" indent="0" algn="l" rtl="0">
              <a:spcBef>
                <a:spcPts val="0"/>
              </a:spcBef>
              <a:spcAft>
                <a:spcPts val="0"/>
              </a:spcAft>
              <a:buNone/>
            </a:pPr>
            <a:endParaRPr/>
          </a:p>
        </p:txBody>
      </p:sp>
      <p:sp>
        <p:nvSpPr>
          <p:cNvPr id="560" name="Google Shape;560;g6fb121cd7a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5"/>
        <p:cNvGrpSpPr/>
        <p:nvPr/>
      </p:nvGrpSpPr>
      <p:grpSpPr>
        <a:xfrm>
          <a:off x="0" y="0"/>
          <a:ext cx="0" cy="0"/>
          <a:chOff x="0" y="0"/>
          <a:chExt cx="0" cy="0"/>
        </a:xfrm>
      </p:grpSpPr>
      <p:sp>
        <p:nvSpPr>
          <p:cNvPr id="756" name="Google Shape;756;g73d4da3af1_0_4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757" name="Google Shape;757;g73d4da3af1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607164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
        <p:cNvGrpSpPr/>
        <p:nvPr/>
      </p:nvGrpSpPr>
      <p:grpSpPr>
        <a:xfrm>
          <a:off x="0" y="0"/>
          <a:ext cx="0" cy="0"/>
          <a:chOff x="0" y="0"/>
          <a:chExt cx="0" cy="0"/>
        </a:xfrm>
      </p:grpSpPr>
      <p:sp>
        <p:nvSpPr>
          <p:cNvPr id="704" name="Google Shape;704;g5f447fcca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5" name="Google Shape;705;g5f447fcca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6fb121cd7a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7" name="Google Shape;577;g6fb121cd7a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How did we get started?  In </a:t>
            </a:r>
            <a:r>
              <a:rPr lang="en" dirty="0" smtClean="0"/>
              <a:t>2014 </a:t>
            </a:r>
            <a:r>
              <a:rPr lang="en" dirty="0"/>
              <a:t>LDOE, EBR, Lee High and LSU partnered to create academies for the new Lee High that would bring high quality STEM courses to the classroom.  We were challenged to create courses that met the needs of both Jumpstart students and high performing college bound students.  </a:t>
            </a:r>
            <a:endParaRPr dirty="0"/>
          </a:p>
        </p:txBody>
      </p:sp>
      <p:sp>
        <p:nvSpPr>
          <p:cNvPr id="578" name="Google Shape;578;g6fb121cd7a_0_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Google Shape;587;g6fb121cd7a_0_3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8" name="Google Shape;588;g6fb121cd7a_0_3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g6fb121cd7a_0_3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6fc8e98479_0_3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4" name="Google Shape;604;g6fc8e98479_0_3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05" name="Google Shape;605;g6fc8e98479_0_3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0"/>
        <p:cNvGrpSpPr/>
        <p:nvPr/>
      </p:nvGrpSpPr>
      <p:grpSpPr>
        <a:xfrm>
          <a:off x="0" y="0"/>
          <a:ext cx="0" cy="0"/>
          <a:chOff x="0" y="0"/>
          <a:chExt cx="0" cy="0"/>
        </a:xfrm>
      </p:grpSpPr>
      <p:sp>
        <p:nvSpPr>
          <p:cNvPr id="831" name="Google Shape;831;g73d4da3af1_0_40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Numbers represent 2019-20 student enrollments</a:t>
            </a:r>
            <a:endParaRPr dirty="0"/>
          </a:p>
        </p:txBody>
      </p:sp>
      <p:sp>
        <p:nvSpPr>
          <p:cNvPr id="832" name="Google Shape;832;g73d4da3af1_0_4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452828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8"/>
        <p:cNvGrpSpPr/>
        <p:nvPr/>
      </p:nvGrpSpPr>
      <p:grpSpPr>
        <a:xfrm>
          <a:off x="0" y="0"/>
          <a:ext cx="0" cy="0"/>
          <a:chOff x="0" y="0"/>
          <a:chExt cx="0" cy="0"/>
        </a:xfrm>
      </p:grpSpPr>
      <p:sp>
        <p:nvSpPr>
          <p:cNvPr id="859" name="Google Shape;859;g73d4da3af1_0_4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0" name="Google Shape;860;g73d4da3af1_0_4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 dirty="0"/>
              <a:t>Intro to Engineering is meant to get the kids excited.  Not “rigorous” in the true sense of the word as far as content goes but rigorous in work ethic and commitment to learning.  Light on math but heavy on teamwork, communication, and general responsibility while doing fun projects and being exposed to true STEM professionals.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Intro to Robotics focuses on both building concepts as well as programming.  In the building phase, they will learn applied math by applying gear reductions and wheel size to determine distance travelled. In the programming phase, students will create a robot that can follow a parade route and throw beads among other projects.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 dirty="0"/>
              <a:t>Principles of Engineering takes the intro to engineering course and takes students more in depth in each discipline. Here students will be introduced to a concept that involved math and then do a hands on project to reinforce the math concepts.  They will continue the same practices as Intro to Eng by writing a lab report and creating a presentation at the end of each discipline. Students will do things like build a hydraulic robotic arm or create an infinity gauntlet based on their circuit analysis. </a:t>
            </a:r>
            <a:endParaRPr dirty="0"/>
          </a:p>
        </p:txBody>
      </p:sp>
      <p:sp>
        <p:nvSpPr>
          <p:cNvPr id="861" name="Google Shape;861;g73d4da3af1_0_4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709393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6"/>
        <p:cNvGrpSpPr/>
        <p:nvPr/>
      </p:nvGrpSpPr>
      <p:grpSpPr>
        <a:xfrm>
          <a:off x="0" y="0"/>
          <a:ext cx="0" cy="0"/>
          <a:chOff x="0" y="0"/>
          <a:chExt cx="0" cy="0"/>
        </a:xfrm>
      </p:grpSpPr>
      <p:sp>
        <p:nvSpPr>
          <p:cNvPr id="937" name="Google Shape;937;g73d4da3af1_0_796: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
        <p:nvSpPr>
          <p:cNvPr id="938" name="Google Shape;938;g73d4da3af1_0_7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17955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3"/>
        <p:cNvGrpSpPr/>
        <p:nvPr/>
      </p:nvGrpSpPr>
      <p:grpSpPr>
        <a:xfrm>
          <a:off x="0" y="0"/>
          <a:ext cx="0" cy="0"/>
          <a:chOff x="0" y="0"/>
          <a:chExt cx="0" cy="0"/>
        </a:xfrm>
      </p:grpSpPr>
      <p:sp>
        <p:nvSpPr>
          <p:cNvPr id="884" name="Google Shape;884;g73d4da3af1_0_74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85" name="Google Shape;885;g73d4da3af1_0_7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50701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Master" Target="../slideMasters/slideMaster3.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8"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33" Type="http://schemas.openxmlformats.org/officeDocument/2006/relationships/image" Target="../media/image67.png"/><Relationship Id="rId2" Type="http://schemas.openxmlformats.org/officeDocument/2006/relationships/image" Target="../media/image36.png"/><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3.png"/><Relationship Id="rId1" Type="http://schemas.openxmlformats.org/officeDocument/2006/relationships/slideMaster" Target="../slideMasters/slideMaster3.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32" Type="http://schemas.openxmlformats.org/officeDocument/2006/relationships/image" Target="../media/image66.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png"/><Relationship Id="rId10" Type="http://schemas.openxmlformats.org/officeDocument/2006/relationships/image" Target="../media/image44.png"/><Relationship Id="rId19" Type="http://schemas.openxmlformats.org/officeDocument/2006/relationships/image" Target="../media/image53.png"/><Relationship Id="rId31" Type="http://schemas.openxmlformats.org/officeDocument/2006/relationships/image" Target="../media/image65.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64.png"/><Relationship Id="rId8" Type="http://schemas.openxmlformats.org/officeDocument/2006/relationships/image" Target="../media/image42.png"/></Relationships>
</file>

<file path=ppt/slideLayouts/_rels/slideLayout32.xml.rels><?xml version="1.0" encoding="UTF-8" standalone="yes"?>
<Relationships xmlns="http://schemas.openxmlformats.org/package/2006/relationships"><Relationship Id="rId13" Type="http://schemas.openxmlformats.org/officeDocument/2006/relationships/image" Target="../media/image79.png"/><Relationship Id="rId18" Type="http://schemas.openxmlformats.org/officeDocument/2006/relationships/image" Target="../media/image84.png"/><Relationship Id="rId26" Type="http://schemas.openxmlformats.org/officeDocument/2006/relationships/image" Target="../media/image92.png"/><Relationship Id="rId3" Type="http://schemas.openxmlformats.org/officeDocument/2006/relationships/image" Target="../media/image69.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1.png"/><Relationship Id="rId33" Type="http://schemas.openxmlformats.org/officeDocument/2006/relationships/image" Target="../media/image99.png"/><Relationship Id="rId2" Type="http://schemas.openxmlformats.org/officeDocument/2006/relationships/image" Target="../media/image68.png"/><Relationship Id="rId16" Type="http://schemas.openxmlformats.org/officeDocument/2006/relationships/image" Target="../media/image82.png"/><Relationship Id="rId20" Type="http://schemas.openxmlformats.org/officeDocument/2006/relationships/image" Target="../media/image86.png"/><Relationship Id="rId29" Type="http://schemas.openxmlformats.org/officeDocument/2006/relationships/image" Target="../media/image95.png"/><Relationship Id="rId1" Type="http://schemas.openxmlformats.org/officeDocument/2006/relationships/slideMaster" Target="../slideMasters/slideMaster3.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90.png"/><Relationship Id="rId32" Type="http://schemas.openxmlformats.org/officeDocument/2006/relationships/image" Target="../media/image98.pn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94.png"/><Relationship Id="rId10" Type="http://schemas.openxmlformats.org/officeDocument/2006/relationships/image" Target="../media/image76.png"/><Relationship Id="rId19" Type="http://schemas.openxmlformats.org/officeDocument/2006/relationships/image" Target="../media/image85.png"/><Relationship Id="rId31" Type="http://schemas.openxmlformats.org/officeDocument/2006/relationships/image" Target="../media/image97.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93.png"/><Relationship Id="rId30" Type="http://schemas.openxmlformats.org/officeDocument/2006/relationships/image" Target="../media/image96.png"/><Relationship Id="rId8" Type="http://schemas.openxmlformats.org/officeDocument/2006/relationships/image" Target="../media/image7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3" Type="http://schemas.openxmlformats.org/officeDocument/2006/relationships/image" Target="../media/image113.png"/><Relationship Id="rId18" Type="http://schemas.openxmlformats.org/officeDocument/2006/relationships/image" Target="../media/image118.png"/><Relationship Id="rId26" Type="http://schemas.openxmlformats.org/officeDocument/2006/relationships/image" Target="../media/image126.png"/><Relationship Id="rId3" Type="http://schemas.openxmlformats.org/officeDocument/2006/relationships/image" Target="../media/image103.png"/><Relationship Id="rId21" Type="http://schemas.openxmlformats.org/officeDocument/2006/relationships/image" Target="../media/image121.pn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5" Type="http://schemas.openxmlformats.org/officeDocument/2006/relationships/image" Target="../media/image125.png"/><Relationship Id="rId33" Type="http://schemas.openxmlformats.org/officeDocument/2006/relationships/image" Target="../media/image133.png"/><Relationship Id="rId2" Type="http://schemas.openxmlformats.org/officeDocument/2006/relationships/image" Target="../media/image102.png"/><Relationship Id="rId16" Type="http://schemas.openxmlformats.org/officeDocument/2006/relationships/image" Target="../media/image116.png"/><Relationship Id="rId20" Type="http://schemas.openxmlformats.org/officeDocument/2006/relationships/image" Target="../media/image120.png"/><Relationship Id="rId29" Type="http://schemas.openxmlformats.org/officeDocument/2006/relationships/image" Target="../media/image129.png"/><Relationship Id="rId1" Type="http://schemas.openxmlformats.org/officeDocument/2006/relationships/slideMaster" Target="../slideMasters/slideMaster4.xml"/><Relationship Id="rId6" Type="http://schemas.openxmlformats.org/officeDocument/2006/relationships/image" Target="../media/image106.png"/><Relationship Id="rId11" Type="http://schemas.openxmlformats.org/officeDocument/2006/relationships/image" Target="../media/image111.png"/><Relationship Id="rId24" Type="http://schemas.openxmlformats.org/officeDocument/2006/relationships/image" Target="../media/image124.png"/><Relationship Id="rId32" Type="http://schemas.openxmlformats.org/officeDocument/2006/relationships/image" Target="../media/image132.png"/><Relationship Id="rId5" Type="http://schemas.openxmlformats.org/officeDocument/2006/relationships/image" Target="../media/image105.png"/><Relationship Id="rId15" Type="http://schemas.openxmlformats.org/officeDocument/2006/relationships/image" Target="../media/image115.png"/><Relationship Id="rId23" Type="http://schemas.openxmlformats.org/officeDocument/2006/relationships/image" Target="../media/image123.png"/><Relationship Id="rId28" Type="http://schemas.openxmlformats.org/officeDocument/2006/relationships/image" Target="../media/image128.png"/><Relationship Id="rId10" Type="http://schemas.openxmlformats.org/officeDocument/2006/relationships/image" Target="../media/image110.png"/><Relationship Id="rId19" Type="http://schemas.openxmlformats.org/officeDocument/2006/relationships/image" Target="../media/image119.png"/><Relationship Id="rId31" Type="http://schemas.openxmlformats.org/officeDocument/2006/relationships/image" Target="../media/image131.pn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114.png"/><Relationship Id="rId22" Type="http://schemas.openxmlformats.org/officeDocument/2006/relationships/image" Target="../media/image122.png"/><Relationship Id="rId27" Type="http://schemas.openxmlformats.org/officeDocument/2006/relationships/image" Target="../media/image127.png"/><Relationship Id="rId30" Type="http://schemas.openxmlformats.org/officeDocument/2006/relationships/image" Target="../media/image130.png"/><Relationship Id="rId8" Type="http://schemas.openxmlformats.org/officeDocument/2006/relationships/image" Target="../media/image108.png"/></Relationships>
</file>

<file path=ppt/slideLayouts/_rels/slideLayout41.xml.rels><?xml version="1.0" encoding="UTF-8" standalone="yes"?>
<Relationships xmlns="http://schemas.openxmlformats.org/package/2006/relationships"><Relationship Id="rId13" Type="http://schemas.openxmlformats.org/officeDocument/2006/relationships/image" Target="../media/image145.png"/><Relationship Id="rId18" Type="http://schemas.openxmlformats.org/officeDocument/2006/relationships/image" Target="../media/image150.png"/><Relationship Id="rId26" Type="http://schemas.openxmlformats.org/officeDocument/2006/relationships/image" Target="../media/image158.png"/><Relationship Id="rId3" Type="http://schemas.openxmlformats.org/officeDocument/2006/relationships/image" Target="../media/image135.png"/><Relationship Id="rId21" Type="http://schemas.openxmlformats.org/officeDocument/2006/relationships/image" Target="../media/image153.png"/><Relationship Id="rId7" Type="http://schemas.openxmlformats.org/officeDocument/2006/relationships/image" Target="../media/image139.png"/><Relationship Id="rId12" Type="http://schemas.openxmlformats.org/officeDocument/2006/relationships/image" Target="../media/image144.png"/><Relationship Id="rId17" Type="http://schemas.openxmlformats.org/officeDocument/2006/relationships/image" Target="../media/image149.png"/><Relationship Id="rId25" Type="http://schemas.openxmlformats.org/officeDocument/2006/relationships/image" Target="../media/image157.png"/><Relationship Id="rId33" Type="http://schemas.openxmlformats.org/officeDocument/2006/relationships/image" Target="../media/image165.png"/><Relationship Id="rId2" Type="http://schemas.openxmlformats.org/officeDocument/2006/relationships/image" Target="../media/image134.png"/><Relationship Id="rId16" Type="http://schemas.openxmlformats.org/officeDocument/2006/relationships/image" Target="../media/image148.png"/><Relationship Id="rId20" Type="http://schemas.openxmlformats.org/officeDocument/2006/relationships/image" Target="../media/image152.png"/><Relationship Id="rId29" Type="http://schemas.openxmlformats.org/officeDocument/2006/relationships/image" Target="../media/image161.png"/><Relationship Id="rId1" Type="http://schemas.openxmlformats.org/officeDocument/2006/relationships/slideMaster" Target="../slideMasters/slideMaster4.xml"/><Relationship Id="rId6" Type="http://schemas.openxmlformats.org/officeDocument/2006/relationships/image" Target="../media/image138.png"/><Relationship Id="rId11" Type="http://schemas.openxmlformats.org/officeDocument/2006/relationships/image" Target="../media/image143.png"/><Relationship Id="rId24" Type="http://schemas.openxmlformats.org/officeDocument/2006/relationships/image" Target="../media/image156.png"/><Relationship Id="rId32" Type="http://schemas.openxmlformats.org/officeDocument/2006/relationships/image" Target="../media/image164.png"/><Relationship Id="rId5" Type="http://schemas.openxmlformats.org/officeDocument/2006/relationships/image" Target="../media/image137.png"/><Relationship Id="rId15" Type="http://schemas.openxmlformats.org/officeDocument/2006/relationships/image" Target="../media/image147.png"/><Relationship Id="rId23" Type="http://schemas.openxmlformats.org/officeDocument/2006/relationships/image" Target="../media/image155.png"/><Relationship Id="rId28" Type="http://schemas.openxmlformats.org/officeDocument/2006/relationships/image" Target="../media/image160.png"/><Relationship Id="rId10" Type="http://schemas.openxmlformats.org/officeDocument/2006/relationships/image" Target="../media/image142.png"/><Relationship Id="rId19" Type="http://schemas.openxmlformats.org/officeDocument/2006/relationships/image" Target="../media/image151.png"/><Relationship Id="rId31" Type="http://schemas.openxmlformats.org/officeDocument/2006/relationships/image" Target="../media/image163.png"/><Relationship Id="rId4" Type="http://schemas.openxmlformats.org/officeDocument/2006/relationships/image" Target="../media/image136.png"/><Relationship Id="rId9" Type="http://schemas.openxmlformats.org/officeDocument/2006/relationships/image" Target="../media/image141.png"/><Relationship Id="rId14" Type="http://schemas.openxmlformats.org/officeDocument/2006/relationships/image" Target="../media/image146.png"/><Relationship Id="rId22" Type="http://schemas.openxmlformats.org/officeDocument/2006/relationships/image" Target="../media/image154.png"/><Relationship Id="rId27" Type="http://schemas.openxmlformats.org/officeDocument/2006/relationships/image" Target="../media/image159.png"/><Relationship Id="rId30" Type="http://schemas.openxmlformats.org/officeDocument/2006/relationships/image" Target="../media/image162.png"/><Relationship Id="rId8" Type="http://schemas.openxmlformats.org/officeDocument/2006/relationships/image" Target="../media/image140.png"/></Relationships>
</file>

<file path=ppt/slideLayouts/_rels/slideLayout42.xml.rels><?xml version="1.0" encoding="UTF-8" standalone="yes"?>
<Relationships xmlns="http://schemas.openxmlformats.org/package/2006/relationships"><Relationship Id="rId13" Type="http://schemas.openxmlformats.org/officeDocument/2006/relationships/image" Target="../media/image177.png"/><Relationship Id="rId18" Type="http://schemas.openxmlformats.org/officeDocument/2006/relationships/image" Target="../media/image182.png"/><Relationship Id="rId26" Type="http://schemas.openxmlformats.org/officeDocument/2006/relationships/image" Target="../media/image190.png"/><Relationship Id="rId3" Type="http://schemas.openxmlformats.org/officeDocument/2006/relationships/image" Target="../media/image167.png"/><Relationship Id="rId21" Type="http://schemas.openxmlformats.org/officeDocument/2006/relationships/image" Target="../media/image185.png"/><Relationship Id="rId7" Type="http://schemas.openxmlformats.org/officeDocument/2006/relationships/image" Target="../media/image171.png"/><Relationship Id="rId12" Type="http://schemas.openxmlformats.org/officeDocument/2006/relationships/image" Target="../media/image176.png"/><Relationship Id="rId17" Type="http://schemas.openxmlformats.org/officeDocument/2006/relationships/image" Target="../media/image181.png"/><Relationship Id="rId25" Type="http://schemas.openxmlformats.org/officeDocument/2006/relationships/image" Target="../media/image189.png"/><Relationship Id="rId33" Type="http://schemas.openxmlformats.org/officeDocument/2006/relationships/image" Target="../media/image197.png"/><Relationship Id="rId2" Type="http://schemas.openxmlformats.org/officeDocument/2006/relationships/image" Target="../media/image166.png"/><Relationship Id="rId16" Type="http://schemas.openxmlformats.org/officeDocument/2006/relationships/image" Target="../media/image180.png"/><Relationship Id="rId20" Type="http://schemas.openxmlformats.org/officeDocument/2006/relationships/image" Target="../media/image184.png"/><Relationship Id="rId29" Type="http://schemas.openxmlformats.org/officeDocument/2006/relationships/image" Target="../media/image193.png"/><Relationship Id="rId1" Type="http://schemas.openxmlformats.org/officeDocument/2006/relationships/slideMaster" Target="../slideMasters/slideMaster4.xml"/><Relationship Id="rId6" Type="http://schemas.openxmlformats.org/officeDocument/2006/relationships/image" Target="../media/image170.png"/><Relationship Id="rId11" Type="http://schemas.openxmlformats.org/officeDocument/2006/relationships/image" Target="../media/image175.png"/><Relationship Id="rId24" Type="http://schemas.openxmlformats.org/officeDocument/2006/relationships/image" Target="../media/image188.png"/><Relationship Id="rId32" Type="http://schemas.openxmlformats.org/officeDocument/2006/relationships/image" Target="../media/image196.png"/><Relationship Id="rId5" Type="http://schemas.openxmlformats.org/officeDocument/2006/relationships/image" Target="../media/image169.png"/><Relationship Id="rId15" Type="http://schemas.openxmlformats.org/officeDocument/2006/relationships/image" Target="../media/image179.png"/><Relationship Id="rId23" Type="http://schemas.openxmlformats.org/officeDocument/2006/relationships/image" Target="../media/image187.png"/><Relationship Id="rId28" Type="http://schemas.openxmlformats.org/officeDocument/2006/relationships/image" Target="../media/image192.png"/><Relationship Id="rId10" Type="http://schemas.openxmlformats.org/officeDocument/2006/relationships/image" Target="../media/image174.png"/><Relationship Id="rId19" Type="http://schemas.openxmlformats.org/officeDocument/2006/relationships/image" Target="../media/image183.png"/><Relationship Id="rId31" Type="http://schemas.openxmlformats.org/officeDocument/2006/relationships/image" Target="../media/image195.png"/><Relationship Id="rId4" Type="http://schemas.openxmlformats.org/officeDocument/2006/relationships/image" Target="../media/image168.png"/><Relationship Id="rId9" Type="http://schemas.openxmlformats.org/officeDocument/2006/relationships/image" Target="../media/image173.png"/><Relationship Id="rId14" Type="http://schemas.openxmlformats.org/officeDocument/2006/relationships/image" Target="../media/image178.png"/><Relationship Id="rId22" Type="http://schemas.openxmlformats.org/officeDocument/2006/relationships/image" Target="../media/image186.png"/><Relationship Id="rId27" Type="http://schemas.openxmlformats.org/officeDocument/2006/relationships/image" Target="../media/image191.png"/><Relationship Id="rId30" Type="http://schemas.openxmlformats.org/officeDocument/2006/relationships/image" Target="../media/image194.png"/><Relationship Id="rId8" Type="http://schemas.openxmlformats.org/officeDocument/2006/relationships/image" Target="../media/image17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png"/><Relationship Id="rId26" Type="http://schemas.openxmlformats.org/officeDocument/2006/relationships/image" Target="../media/image28.png"/><Relationship Id="rId3" Type="http://schemas.openxmlformats.org/officeDocument/2006/relationships/image" Target="../media/image5.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2" Type="http://schemas.openxmlformats.org/officeDocument/2006/relationships/image" Target="../media/image4.png"/><Relationship Id="rId16" Type="http://schemas.openxmlformats.org/officeDocument/2006/relationships/image" Target="../media/image18.png"/><Relationship Id="rId20" Type="http://schemas.openxmlformats.org/officeDocument/2006/relationships/image" Target="../media/image22.png"/><Relationship Id="rId29" Type="http://schemas.openxmlformats.org/officeDocument/2006/relationships/image" Target="../media/image31.png"/><Relationship Id="rId1" Type="http://schemas.openxmlformats.org/officeDocument/2006/relationships/slideMaster" Target="../slideMasters/slideMaster5.xml"/><Relationship Id="rId6" Type="http://schemas.openxmlformats.org/officeDocument/2006/relationships/image" Target="../media/image8.png"/><Relationship Id="rId11" Type="http://schemas.openxmlformats.org/officeDocument/2006/relationships/image" Target="../media/image13.png"/><Relationship Id="rId24" Type="http://schemas.openxmlformats.org/officeDocument/2006/relationships/image" Target="../media/image26.png"/><Relationship Id="rId32" Type="http://schemas.openxmlformats.org/officeDocument/2006/relationships/image" Target="../media/image34.pn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png"/><Relationship Id="rId10" Type="http://schemas.openxmlformats.org/officeDocument/2006/relationships/image" Target="../media/image12.png"/><Relationship Id="rId19" Type="http://schemas.openxmlformats.org/officeDocument/2006/relationships/image" Target="../media/image21.png"/><Relationship Id="rId31" Type="http://schemas.openxmlformats.org/officeDocument/2006/relationships/image" Target="../media/image33.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 Id="rId22" Type="http://schemas.openxmlformats.org/officeDocument/2006/relationships/image" Target="../media/image24.png"/><Relationship Id="rId27" Type="http://schemas.openxmlformats.org/officeDocument/2006/relationships/image" Target="../media/image29.png"/><Relationship Id="rId30" Type="http://schemas.openxmlformats.org/officeDocument/2006/relationships/image" Target="../media/image32.png"/><Relationship Id="rId8" Type="http://schemas.openxmlformats.org/officeDocument/2006/relationships/image" Target="../media/image10.png"/></Relationships>
</file>

<file path=ppt/slideLayouts/_rels/slideLayout51.xml.rels><?xml version="1.0" encoding="UTF-8" standalone="yes"?>
<Relationships xmlns="http://schemas.openxmlformats.org/package/2006/relationships"><Relationship Id="rId13" Type="http://schemas.openxmlformats.org/officeDocument/2006/relationships/image" Target="../media/image47.png"/><Relationship Id="rId18" Type="http://schemas.openxmlformats.org/officeDocument/2006/relationships/image" Target="../media/image52.png"/><Relationship Id="rId26" Type="http://schemas.openxmlformats.org/officeDocument/2006/relationships/image" Target="../media/image60.pn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png"/><Relationship Id="rId17" Type="http://schemas.openxmlformats.org/officeDocument/2006/relationships/image" Target="../media/image51.png"/><Relationship Id="rId25" Type="http://schemas.openxmlformats.org/officeDocument/2006/relationships/image" Target="../media/image59.png"/><Relationship Id="rId33" Type="http://schemas.openxmlformats.org/officeDocument/2006/relationships/image" Target="../media/image67.png"/><Relationship Id="rId2" Type="http://schemas.openxmlformats.org/officeDocument/2006/relationships/image" Target="../media/image36.png"/><Relationship Id="rId16" Type="http://schemas.openxmlformats.org/officeDocument/2006/relationships/image" Target="../media/image50.png"/><Relationship Id="rId20" Type="http://schemas.openxmlformats.org/officeDocument/2006/relationships/image" Target="../media/image54.png"/><Relationship Id="rId29" Type="http://schemas.openxmlformats.org/officeDocument/2006/relationships/image" Target="../media/image63.png"/><Relationship Id="rId1" Type="http://schemas.openxmlformats.org/officeDocument/2006/relationships/slideMaster" Target="../slideMasters/slideMaster5.xml"/><Relationship Id="rId6" Type="http://schemas.openxmlformats.org/officeDocument/2006/relationships/image" Target="../media/image40.png"/><Relationship Id="rId11" Type="http://schemas.openxmlformats.org/officeDocument/2006/relationships/image" Target="../media/image45.png"/><Relationship Id="rId24" Type="http://schemas.openxmlformats.org/officeDocument/2006/relationships/image" Target="../media/image58.png"/><Relationship Id="rId32" Type="http://schemas.openxmlformats.org/officeDocument/2006/relationships/image" Target="../media/image66.png"/><Relationship Id="rId5" Type="http://schemas.openxmlformats.org/officeDocument/2006/relationships/image" Target="../media/image39.png"/><Relationship Id="rId15" Type="http://schemas.openxmlformats.org/officeDocument/2006/relationships/image" Target="../media/image49.png"/><Relationship Id="rId23" Type="http://schemas.openxmlformats.org/officeDocument/2006/relationships/image" Target="../media/image57.png"/><Relationship Id="rId28" Type="http://schemas.openxmlformats.org/officeDocument/2006/relationships/image" Target="../media/image62.png"/><Relationship Id="rId10" Type="http://schemas.openxmlformats.org/officeDocument/2006/relationships/image" Target="../media/image44.png"/><Relationship Id="rId19" Type="http://schemas.openxmlformats.org/officeDocument/2006/relationships/image" Target="../media/image53.png"/><Relationship Id="rId31" Type="http://schemas.openxmlformats.org/officeDocument/2006/relationships/image" Target="../media/image65.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 Id="rId22" Type="http://schemas.openxmlformats.org/officeDocument/2006/relationships/image" Target="../media/image56.png"/><Relationship Id="rId27" Type="http://schemas.openxmlformats.org/officeDocument/2006/relationships/image" Target="../media/image61.png"/><Relationship Id="rId30" Type="http://schemas.openxmlformats.org/officeDocument/2006/relationships/image" Target="../media/image64.png"/><Relationship Id="rId8" Type="http://schemas.openxmlformats.org/officeDocument/2006/relationships/image" Target="../media/image42.png"/></Relationships>
</file>

<file path=ppt/slideLayouts/_rels/slideLayout52.xml.rels><?xml version="1.0" encoding="UTF-8" standalone="yes"?>
<Relationships xmlns="http://schemas.openxmlformats.org/package/2006/relationships"><Relationship Id="rId13" Type="http://schemas.openxmlformats.org/officeDocument/2006/relationships/image" Target="../media/image79.png"/><Relationship Id="rId18" Type="http://schemas.openxmlformats.org/officeDocument/2006/relationships/image" Target="../media/image84.png"/><Relationship Id="rId26" Type="http://schemas.openxmlformats.org/officeDocument/2006/relationships/image" Target="../media/image92.png"/><Relationship Id="rId3" Type="http://schemas.openxmlformats.org/officeDocument/2006/relationships/image" Target="../media/image69.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png"/><Relationship Id="rId17" Type="http://schemas.openxmlformats.org/officeDocument/2006/relationships/image" Target="../media/image83.png"/><Relationship Id="rId25" Type="http://schemas.openxmlformats.org/officeDocument/2006/relationships/image" Target="../media/image91.png"/><Relationship Id="rId33" Type="http://schemas.openxmlformats.org/officeDocument/2006/relationships/image" Target="../media/image99.png"/><Relationship Id="rId2" Type="http://schemas.openxmlformats.org/officeDocument/2006/relationships/image" Target="../media/image68.png"/><Relationship Id="rId16" Type="http://schemas.openxmlformats.org/officeDocument/2006/relationships/image" Target="../media/image82.png"/><Relationship Id="rId20" Type="http://schemas.openxmlformats.org/officeDocument/2006/relationships/image" Target="../media/image86.png"/><Relationship Id="rId29" Type="http://schemas.openxmlformats.org/officeDocument/2006/relationships/image" Target="../media/image95.png"/><Relationship Id="rId1" Type="http://schemas.openxmlformats.org/officeDocument/2006/relationships/slideMaster" Target="../slideMasters/slideMaster5.xml"/><Relationship Id="rId6" Type="http://schemas.openxmlformats.org/officeDocument/2006/relationships/image" Target="../media/image72.png"/><Relationship Id="rId11" Type="http://schemas.openxmlformats.org/officeDocument/2006/relationships/image" Target="../media/image77.png"/><Relationship Id="rId24" Type="http://schemas.openxmlformats.org/officeDocument/2006/relationships/image" Target="../media/image90.png"/><Relationship Id="rId32" Type="http://schemas.openxmlformats.org/officeDocument/2006/relationships/image" Target="../media/image98.pn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89.png"/><Relationship Id="rId28" Type="http://schemas.openxmlformats.org/officeDocument/2006/relationships/image" Target="../media/image94.png"/><Relationship Id="rId10" Type="http://schemas.openxmlformats.org/officeDocument/2006/relationships/image" Target="../media/image76.png"/><Relationship Id="rId19" Type="http://schemas.openxmlformats.org/officeDocument/2006/relationships/image" Target="../media/image85.png"/><Relationship Id="rId31" Type="http://schemas.openxmlformats.org/officeDocument/2006/relationships/image" Target="../media/image97.png"/><Relationship Id="rId4" Type="http://schemas.openxmlformats.org/officeDocument/2006/relationships/image" Target="../media/image70.png"/><Relationship Id="rId9" Type="http://schemas.openxmlformats.org/officeDocument/2006/relationships/image" Target="../media/image75.png"/><Relationship Id="rId14" Type="http://schemas.openxmlformats.org/officeDocument/2006/relationships/image" Target="../media/image80.png"/><Relationship Id="rId22" Type="http://schemas.openxmlformats.org/officeDocument/2006/relationships/image" Target="../media/image88.png"/><Relationship Id="rId27" Type="http://schemas.openxmlformats.org/officeDocument/2006/relationships/image" Target="../media/image93.png"/><Relationship Id="rId30" Type="http://schemas.openxmlformats.org/officeDocument/2006/relationships/image" Target="../media/image96.png"/><Relationship Id="rId8" Type="http://schemas.openxmlformats.org/officeDocument/2006/relationships/image" Target="../media/image7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sp>
        <p:nvSpPr>
          <p:cNvPr id="57" name="Google Shape;57;p1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58" name="Google Shape;58;p14"/>
          <p:cNvSpPr txBox="1">
            <a:spLocks noGrp="1"/>
          </p:cNvSpPr>
          <p:nvPr>
            <p:ph type="dt" idx="10"/>
          </p:nvPr>
        </p:nvSpPr>
        <p:spPr>
          <a:xfrm>
            <a:off x="457200" y="4683919"/>
            <a:ext cx="2133600" cy="357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9" name="Google Shape;59;p14"/>
          <p:cNvSpPr txBox="1">
            <a:spLocks noGrp="1"/>
          </p:cNvSpPr>
          <p:nvPr>
            <p:ph type="ftr" idx="11"/>
          </p:nvPr>
        </p:nvSpPr>
        <p:spPr>
          <a:xfrm>
            <a:off x="3124200" y="4683919"/>
            <a:ext cx="2895600" cy="357000"/>
          </a:xfrm>
          <a:prstGeom prst="rect">
            <a:avLst/>
          </a:prstGeom>
          <a:noFill/>
          <a:ln>
            <a:noFill/>
          </a:ln>
        </p:spPr>
        <p:txBody>
          <a:bodyPr spcFirstLastPara="1" wrap="square" lIns="91425" tIns="45700" rIns="91425" bIns="45700" anchor="t"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0" name="Google Shape;60;p14"/>
          <p:cNvSpPr txBox="1">
            <a:spLocks noGrp="1"/>
          </p:cNvSpPr>
          <p:nvPr>
            <p:ph type="sldNum" idx="12"/>
          </p:nvPr>
        </p:nvSpPr>
        <p:spPr>
          <a:xfrm>
            <a:off x="6553200" y="4683919"/>
            <a:ext cx="2133600" cy="3570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4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4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4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4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4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4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4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1"/>
        <p:cNvGrpSpPr/>
        <p:nvPr/>
      </p:nvGrpSpPr>
      <p:grpSpPr>
        <a:xfrm>
          <a:off x="0" y="0"/>
          <a:ext cx="0" cy="0"/>
          <a:chOff x="0" y="0"/>
          <a:chExt cx="0" cy="0"/>
        </a:xfrm>
      </p:grpSpPr>
      <p:sp>
        <p:nvSpPr>
          <p:cNvPr id="62" name="Google Shape;62;p1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3" name="Google Shape;63;p15"/>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64" name="Google Shape;64;p15"/>
          <p:cNvSpPr txBox="1">
            <a:spLocks noGrp="1"/>
          </p:cNvSpPr>
          <p:nvPr>
            <p:ph type="dt" idx="10"/>
          </p:nvPr>
        </p:nvSpPr>
        <p:spPr>
          <a:xfrm>
            <a:off x="457200" y="4683919"/>
            <a:ext cx="2133600" cy="357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5" name="Google Shape;65;p15"/>
          <p:cNvSpPr txBox="1">
            <a:spLocks noGrp="1"/>
          </p:cNvSpPr>
          <p:nvPr>
            <p:ph type="ftr" idx="11"/>
          </p:nvPr>
        </p:nvSpPr>
        <p:spPr>
          <a:xfrm>
            <a:off x="3124200" y="4683919"/>
            <a:ext cx="2895600" cy="357000"/>
          </a:xfrm>
          <a:prstGeom prst="rect">
            <a:avLst/>
          </a:prstGeom>
          <a:noFill/>
          <a:ln>
            <a:noFill/>
          </a:ln>
        </p:spPr>
        <p:txBody>
          <a:bodyPr spcFirstLastPara="1" wrap="square" lIns="91425" tIns="45700" rIns="91425" bIns="45700" anchor="t"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p15"/>
          <p:cNvSpPr txBox="1">
            <a:spLocks noGrp="1"/>
          </p:cNvSpPr>
          <p:nvPr>
            <p:ph type="sldNum" idx="12"/>
          </p:nvPr>
        </p:nvSpPr>
        <p:spPr>
          <a:xfrm>
            <a:off x="6553200" y="4683919"/>
            <a:ext cx="2133600" cy="3570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4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4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4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4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4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4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4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7"/>
        <p:cNvGrpSpPr/>
        <p:nvPr/>
      </p:nvGrpSpPr>
      <p:grpSpPr>
        <a:xfrm>
          <a:off x="0" y="0"/>
          <a:ext cx="0" cy="0"/>
          <a:chOff x="0" y="0"/>
          <a:chExt cx="0" cy="0"/>
        </a:xfrm>
      </p:grpSpPr>
      <p:sp>
        <p:nvSpPr>
          <p:cNvPr id="68" name="Google Shape;68;p16"/>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sz="4000" b="1" cap="none"/>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69" name="Google Shape;69;p16"/>
          <p:cNvSpPr txBox="1">
            <a:spLocks noGrp="1"/>
          </p:cNvSpPr>
          <p:nvPr>
            <p:ph type="body" idx="1"/>
          </p:nvPr>
        </p:nvSpPr>
        <p:spPr>
          <a:xfrm>
            <a:off x="722313" y="2180035"/>
            <a:ext cx="7772400" cy="1125300"/>
          </a:xfrm>
          <a:prstGeom prst="rect">
            <a:avLst/>
          </a:prstGeom>
          <a:noFill/>
          <a:ln>
            <a:noFill/>
          </a:ln>
        </p:spPr>
        <p:txBody>
          <a:bodyPr spcFirstLastPara="1" wrap="square" lIns="91425" tIns="45700" rIns="91425" bIns="45700" anchor="b" anchorCtr="0">
            <a:noAutofit/>
          </a:bodyPr>
          <a:lstStyle>
            <a:lvl1pPr marL="457200" lvl="0" indent="-228600" algn="l" rtl="0">
              <a:spcBef>
                <a:spcPts val="400"/>
              </a:spcBef>
              <a:spcAft>
                <a:spcPts val="0"/>
              </a:spcAft>
              <a:buClr>
                <a:schemeClr val="dk1"/>
              </a:buClr>
              <a:buSzPts val="2000"/>
              <a:buFont typeface="Arial"/>
              <a:buNone/>
              <a:defRPr sz="2000"/>
            </a:lvl1pPr>
            <a:lvl2pPr marL="914400" lvl="1" indent="-228600" algn="l" rtl="0">
              <a:spcBef>
                <a:spcPts val="360"/>
              </a:spcBef>
              <a:spcAft>
                <a:spcPts val="0"/>
              </a:spcAft>
              <a:buClr>
                <a:schemeClr val="dk1"/>
              </a:buClr>
              <a:buSzPts val="1800"/>
              <a:buFont typeface="Arial"/>
              <a:buNone/>
              <a:defRPr sz="1800"/>
            </a:lvl2pPr>
            <a:lvl3pPr marL="1371600" lvl="2" indent="-228600" algn="l" rtl="0">
              <a:spcBef>
                <a:spcPts val="320"/>
              </a:spcBef>
              <a:spcAft>
                <a:spcPts val="0"/>
              </a:spcAft>
              <a:buClr>
                <a:schemeClr val="dk1"/>
              </a:buClr>
              <a:buSzPts val="1600"/>
              <a:buFont typeface="Arial"/>
              <a:buNone/>
              <a:defRPr sz="1600"/>
            </a:lvl3pPr>
            <a:lvl4pPr marL="1828800" lvl="3" indent="-228600" algn="l" rtl="0">
              <a:spcBef>
                <a:spcPts val="280"/>
              </a:spcBef>
              <a:spcAft>
                <a:spcPts val="0"/>
              </a:spcAft>
              <a:buClr>
                <a:schemeClr val="dk1"/>
              </a:buClr>
              <a:buSzPts val="1400"/>
              <a:buFont typeface="Arial"/>
              <a:buNone/>
              <a:defRPr sz="1400"/>
            </a:lvl4pPr>
            <a:lvl5pPr marL="2286000" lvl="4" indent="-228600" algn="l" rtl="0">
              <a:spcBef>
                <a:spcPts val="280"/>
              </a:spcBef>
              <a:spcAft>
                <a:spcPts val="0"/>
              </a:spcAft>
              <a:buClr>
                <a:schemeClr val="dk1"/>
              </a:buClr>
              <a:buSzPts val="1400"/>
              <a:buFont typeface="Arial"/>
              <a:buNone/>
              <a:defRPr sz="1400"/>
            </a:lvl5pPr>
            <a:lvl6pPr marL="2743200" lvl="5" indent="-228600" algn="l" rtl="0">
              <a:spcBef>
                <a:spcPts val="280"/>
              </a:spcBef>
              <a:spcAft>
                <a:spcPts val="0"/>
              </a:spcAft>
              <a:buClr>
                <a:schemeClr val="dk1"/>
              </a:buClr>
              <a:buSzPts val="1400"/>
              <a:buFont typeface="Arial"/>
              <a:buNone/>
              <a:defRPr sz="1400"/>
            </a:lvl6pPr>
            <a:lvl7pPr marL="3200400" lvl="6" indent="-228600" algn="l" rtl="0">
              <a:spcBef>
                <a:spcPts val="280"/>
              </a:spcBef>
              <a:spcAft>
                <a:spcPts val="0"/>
              </a:spcAft>
              <a:buClr>
                <a:schemeClr val="dk1"/>
              </a:buClr>
              <a:buSzPts val="1400"/>
              <a:buFont typeface="Arial"/>
              <a:buNone/>
              <a:defRPr sz="1400"/>
            </a:lvl7pPr>
            <a:lvl8pPr marL="3657600" lvl="7" indent="-228600" algn="l" rtl="0">
              <a:spcBef>
                <a:spcPts val="280"/>
              </a:spcBef>
              <a:spcAft>
                <a:spcPts val="0"/>
              </a:spcAft>
              <a:buClr>
                <a:schemeClr val="dk1"/>
              </a:buClr>
              <a:buSzPts val="1400"/>
              <a:buFont typeface="Arial"/>
              <a:buNone/>
              <a:defRPr sz="1400"/>
            </a:lvl8pPr>
            <a:lvl9pPr marL="4114800" lvl="8" indent="-228600" algn="l" rtl="0">
              <a:spcBef>
                <a:spcPts val="280"/>
              </a:spcBef>
              <a:spcAft>
                <a:spcPts val="0"/>
              </a:spcAft>
              <a:buClr>
                <a:schemeClr val="dk1"/>
              </a:buClr>
              <a:buSzPts val="1400"/>
              <a:buFont typeface="Arial"/>
              <a:buNone/>
              <a:defRPr sz="1400"/>
            </a:lvl9pPr>
          </a:lstStyle>
          <a:p>
            <a:endParaRPr/>
          </a:p>
        </p:txBody>
      </p:sp>
      <p:sp>
        <p:nvSpPr>
          <p:cNvPr id="70" name="Google Shape;70;p16"/>
          <p:cNvSpPr txBox="1">
            <a:spLocks noGrp="1"/>
          </p:cNvSpPr>
          <p:nvPr>
            <p:ph type="dt" idx="10"/>
          </p:nvPr>
        </p:nvSpPr>
        <p:spPr>
          <a:xfrm>
            <a:off x="457200" y="4683919"/>
            <a:ext cx="2133600" cy="357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16"/>
          <p:cNvSpPr txBox="1">
            <a:spLocks noGrp="1"/>
          </p:cNvSpPr>
          <p:nvPr>
            <p:ph type="ftr" idx="11"/>
          </p:nvPr>
        </p:nvSpPr>
        <p:spPr>
          <a:xfrm>
            <a:off x="3124200" y="4683919"/>
            <a:ext cx="2895600" cy="357000"/>
          </a:xfrm>
          <a:prstGeom prst="rect">
            <a:avLst/>
          </a:prstGeom>
          <a:noFill/>
          <a:ln>
            <a:noFill/>
          </a:ln>
        </p:spPr>
        <p:txBody>
          <a:bodyPr spcFirstLastPara="1" wrap="square" lIns="91425" tIns="45700" rIns="91425" bIns="45700" anchor="t"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2" name="Google Shape;72;p16"/>
          <p:cNvSpPr txBox="1">
            <a:spLocks noGrp="1"/>
          </p:cNvSpPr>
          <p:nvPr>
            <p:ph type="sldNum" idx="12"/>
          </p:nvPr>
        </p:nvSpPr>
        <p:spPr>
          <a:xfrm>
            <a:off x="6553200" y="4683919"/>
            <a:ext cx="2133600" cy="3570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Arial"/>
                <a:ea typeface="Arial"/>
                <a:cs typeface="Arial"/>
                <a:sym typeface="Arial"/>
              </a:defRPr>
            </a:lvl1pPr>
            <a:lvl2pPr marL="0" marR="0" lvl="1" indent="0" algn="r" rtl="0">
              <a:spcBef>
                <a:spcPts val="0"/>
              </a:spcBef>
              <a:spcAft>
                <a:spcPts val="0"/>
              </a:spcAft>
              <a:buNone/>
              <a:defRPr sz="1400">
                <a:solidFill>
                  <a:schemeClr val="dk1"/>
                </a:solidFill>
                <a:latin typeface="Arial"/>
                <a:ea typeface="Arial"/>
                <a:cs typeface="Arial"/>
                <a:sym typeface="Arial"/>
              </a:defRPr>
            </a:lvl2pPr>
            <a:lvl3pPr marL="0" marR="0" lvl="2" indent="0" algn="r" rtl="0">
              <a:spcBef>
                <a:spcPts val="0"/>
              </a:spcBef>
              <a:spcAft>
                <a:spcPts val="0"/>
              </a:spcAft>
              <a:buNone/>
              <a:defRPr sz="1400">
                <a:solidFill>
                  <a:schemeClr val="dk1"/>
                </a:solidFill>
                <a:latin typeface="Arial"/>
                <a:ea typeface="Arial"/>
                <a:cs typeface="Arial"/>
                <a:sym typeface="Arial"/>
              </a:defRPr>
            </a:lvl3pPr>
            <a:lvl4pPr marL="0" marR="0" lvl="3" indent="0" algn="r" rtl="0">
              <a:spcBef>
                <a:spcPts val="0"/>
              </a:spcBef>
              <a:spcAft>
                <a:spcPts val="0"/>
              </a:spcAft>
              <a:buNone/>
              <a:defRPr sz="1400">
                <a:solidFill>
                  <a:schemeClr val="dk1"/>
                </a:solidFill>
                <a:latin typeface="Arial"/>
                <a:ea typeface="Arial"/>
                <a:cs typeface="Arial"/>
                <a:sym typeface="Arial"/>
              </a:defRPr>
            </a:lvl4pPr>
            <a:lvl5pPr marL="0" marR="0" lvl="4" indent="0" algn="r" rtl="0">
              <a:spcBef>
                <a:spcPts val="0"/>
              </a:spcBef>
              <a:spcAft>
                <a:spcPts val="0"/>
              </a:spcAft>
              <a:buNone/>
              <a:defRPr sz="1400">
                <a:solidFill>
                  <a:schemeClr val="dk1"/>
                </a:solidFill>
                <a:latin typeface="Arial"/>
                <a:ea typeface="Arial"/>
                <a:cs typeface="Arial"/>
                <a:sym typeface="Arial"/>
              </a:defRPr>
            </a:lvl5pPr>
            <a:lvl6pPr marL="0" marR="0" lvl="5" indent="0" algn="r" rtl="0">
              <a:spcBef>
                <a:spcPts val="0"/>
              </a:spcBef>
              <a:spcAft>
                <a:spcPts val="0"/>
              </a:spcAft>
              <a:buNone/>
              <a:defRPr sz="1400">
                <a:solidFill>
                  <a:schemeClr val="dk1"/>
                </a:solidFill>
                <a:latin typeface="Arial"/>
                <a:ea typeface="Arial"/>
                <a:cs typeface="Arial"/>
                <a:sym typeface="Arial"/>
              </a:defRPr>
            </a:lvl6pPr>
            <a:lvl7pPr marL="0" marR="0" lvl="6" indent="0" algn="r" rtl="0">
              <a:spcBef>
                <a:spcPts val="0"/>
              </a:spcBef>
              <a:spcAft>
                <a:spcPts val="0"/>
              </a:spcAft>
              <a:buNone/>
              <a:defRPr sz="1400">
                <a:solidFill>
                  <a:schemeClr val="dk1"/>
                </a:solidFill>
                <a:latin typeface="Arial"/>
                <a:ea typeface="Arial"/>
                <a:cs typeface="Arial"/>
                <a:sym typeface="Arial"/>
              </a:defRPr>
            </a:lvl7pPr>
            <a:lvl8pPr marL="0" marR="0" lvl="7" indent="0" algn="r" rtl="0">
              <a:spcBef>
                <a:spcPts val="0"/>
              </a:spcBef>
              <a:spcAft>
                <a:spcPts val="0"/>
              </a:spcAft>
              <a:buNone/>
              <a:defRPr sz="1400">
                <a:solidFill>
                  <a:schemeClr val="dk1"/>
                </a:solidFill>
                <a:latin typeface="Arial"/>
                <a:ea typeface="Arial"/>
                <a:cs typeface="Arial"/>
                <a:sym typeface="Arial"/>
              </a:defRPr>
            </a:lvl8pPr>
            <a:lvl9pPr marL="0" marR="0" lvl="8" indent="0" algn="r" rtl="0">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3"/>
        <p:cNvGrpSpPr/>
        <p:nvPr/>
      </p:nvGrpSpPr>
      <p:grpSpPr>
        <a:xfrm>
          <a:off x="0" y="0"/>
          <a:ext cx="0" cy="0"/>
          <a:chOff x="0" y="0"/>
          <a:chExt cx="0" cy="0"/>
        </a:xfrm>
      </p:grpSpPr>
      <p:sp>
        <p:nvSpPr>
          <p:cNvPr id="74" name="Google Shape;74;p1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75" name="Google Shape;75;p17"/>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chemeClr val="dk1"/>
              </a:buClr>
              <a:buSzPts val="2800"/>
              <a:buFont typeface="Arial"/>
              <a:buChar char="•"/>
              <a:defRPr sz="2800"/>
            </a:lvl1pPr>
            <a:lvl2pPr marL="914400" lvl="1" indent="-381000" algn="l" rtl="0">
              <a:spcBef>
                <a:spcPts val="480"/>
              </a:spcBef>
              <a:spcAft>
                <a:spcPts val="0"/>
              </a:spcAft>
              <a:buClr>
                <a:schemeClr val="dk1"/>
              </a:buClr>
              <a:buSzPts val="2400"/>
              <a:buFont typeface="Arial"/>
              <a:buChar char="–"/>
              <a:defRPr sz="2400"/>
            </a:lvl2pPr>
            <a:lvl3pPr marL="1371600" lvl="2" indent="-355600" algn="l" rtl="0">
              <a:spcBef>
                <a:spcPts val="400"/>
              </a:spcBef>
              <a:spcAft>
                <a:spcPts val="0"/>
              </a:spcAft>
              <a:buClr>
                <a:schemeClr val="dk1"/>
              </a:buClr>
              <a:buSzPts val="2000"/>
              <a:buFont typeface="Arial"/>
              <a:buChar char="•"/>
              <a:defRPr sz="2000"/>
            </a:lvl3pPr>
            <a:lvl4pPr marL="1828800" lvl="3" indent="-342900" algn="l" rtl="0">
              <a:spcBef>
                <a:spcPts val="360"/>
              </a:spcBef>
              <a:spcAft>
                <a:spcPts val="0"/>
              </a:spcAft>
              <a:buClr>
                <a:schemeClr val="dk1"/>
              </a:buClr>
              <a:buSzPts val="1800"/>
              <a:buFont typeface="Arial"/>
              <a:buChar char="–"/>
              <a:defRPr sz="1800"/>
            </a:lvl4pPr>
            <a:lvl5pPr marL="2286000" lvl="4" indent="-342900" algn="l" rtl="0">
              <a:spcBef>
                <a:spcPts val="360"/>
              </a:spcBef>
              <a:spcAft>
                <a:spcPts val="0"/>
              </a:spcAft>
              <a:buClr>
                <a:schemeClr val="dk1"/>
              </a:buClr>
              <a:buSzPts val="1800"/>
              <a:buFont typeface="Arial"/>
              <a:buChar char="»"/>
              <a:defRPr sz="1800"/>
            </a:lvl5pPr>
            <a:lvl6pPr marL="2743200" lvl="5" indent="-342900" algn="l" rtl="0">
              <a:spcBef>
                <a:spcPts val="360"/>
              </a:spcBef>
              <a:spcAft>
                <a:spcPts val="0"/>
              </a:spcAft>
              <a:buClr>
                <a:schemeClr val="dk1"/>
              </a:buClr>
              <a:buSzPts val="1800"/>
              <a:buFont typeface="Arial"/>
              <a:buChar char="»"/>
              <a:defRPr sz="1800"/>
            </a:lvl6pPr>
            <a:lvl7pPr marL="3200400" lvl="6" indent="-342900" algn="l" rtl="0">
              <a:spcBef>
                <a:spcPts val="360"/>
              </a:spcBef>
              <a:spcAft>
                <a:spcPts val="0"/>
              </a:spcAft>
              <a:buClr>
                <a:schemeClr val="dk1"/>
              </a:buClr>
              <a:buSzPts val="1800"/>
              <a:buFont typeface="Arial"/>
              <a:buChar char="»"/>
              <a:defRPr sz="1800"/>
            </a:lvl7pPr>
            <a:lvl8pPr marL="3657600" lvl="7" indent="-342900" algn="l" rtl="0">
              <a:spcBef>
                <a:spcPts val="360"/>
              </a:spcBef>
              <a:spcAft>
                <a:spcPts val="0"/>
              </a:spcAft>
              <a:buClr>
                <a:schemeClr val="dk1"/>
              </a:buClr>
              <a:buSzPts val="1800"/>
              <a:buFont typeface="Arial"/>
              <a:buChar char="»"/>
              <a:defRPr sz="1800"/>
            </a:lvl8pPr>
            <a:lvl9pPr marL="4114800" lvl="8" indent="-342900" algn="l" rtl="0">
              <a:spcBef>
                <a:spcPts val="360"/>
              </a:spcBef>
              <a:spcAft>
                <a:spcPts val="0"/>
              </a:spcAft>
              <a:buClr>
                <a:schemeClr val="dk1"/>
              </a:buClr>
              <a:buSzPts val="1800"/>
              <a:buFont typeface="Arial"/>
              <a:buChar char="»"/>
              <a:defRPr sz="1800"/>
            </a:lvl9pPr>
          </a:lstStyle>
          <a:p>
            <a:endParaRPr/>
          </a:p>
        </p:txBody>
      </p:sp>
      <p:sp>
        <p:nvSpPr>
          <p:cNvPr id="76" name="Google Shape;76;p17"/>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noAutofit/>
          </a:bodyPr>
          <a:lstStyle>
            <a:lvl1pPr marL="457200" lvl="0" indent="-406400" algn="l" rtl="0">
              <a:spcBef>
                <a:spcPts val="560"/>
              </a:spcBef>
              <a:spcAft>
                <a:spcPts val="0"/>
              </a:spcAft>
              <a:buClr>
                <a:schemeClr val="dk1"/>
              </a:buClr>
              <a:buSzPts val="2800"/>
              <a:buFont typeface="Arial"/>
              <a:buChar char="•"/>
              <a:defRPr sz="2800"/>
            </a:lvl1pPr>
            <a:lvl2pPr marL="914400" lvl="1" indent="-381000" algn="l" rtl="0">
              <a:spcBef>
                <a:spcPts val="480"/>
              </a:spcBef>
              <a:spcAft>
                <a:spcPts val="0"/>
              </a:spcAft>
              <a:buClr>
                <a:schemeClr val="dk1"/>
              </a:buClr>
              <a:buSzPts val="2400"/>
              <a:buFont typeface="Arial"/>
              <a:buChar char="–"/>
              <a:defRPr sz="2400"/>
            </a:lvl2pPr>
            <a:lvl3pPr marL="1371600" lvl="2" indent="-355600" algn="l" rtl="0">
              <a:spcBef>
                <a:spcPts val="400"/>
              </a:spcBef>
              <a:spcAft>
                <a:spcPts val="0"/>
              </a:spcAft>
              <a:buClr>
                <a:schemeClr val="dk1"/>
              </a:buClr>
              <a:buSzPts val="2000"/>
              <a:buFont typeface="Arial"/>
              <a:buChar char="•"/>
              <a:defRPr sz="2000"/>
            </a:lvl3pPr>
            <a:lvl4pPr marL="1828800" lvl="3" indent="-342900" algn="l" rtl="0">
              <a:spcBef>
                <a:spcPts val="360"/>
              </a:spcBef>
              <a:spcAft>
                <a:spcPts val="0"/>
              </a:spcAft>
              <a:buClr>
                <a:schemeClr val="dk1"/>
              </a:buClr>
              <a:buSzPts val="1800"/>
              <a:buFont typeface="Arial"/>
              <a:buChar char="–"/>
              <a:defRPr sz="1800"/>
            </a:lvl4pPr>
            <a:lvl5pPr marL="2286000" lvl="4" indent="-342900" algn="l" rtl="0">
              <a:spcBef>
                <a:spcPts val="360"/>
              </a:spcBef>
              <a:spcAft>
                <a:spcPts val="0"/>
              </a:spcAft>
              <a:buClr>
                <a:schemeClr val="dk1"/>
              </a:buClr>
              <a:buSzPts val="1800"/>
              <a:buFont typeface="Arial"/>
              <a:buChar char="»"/>
              <a:defRPr sz="1800"/>
            </a:lvl5pPr>
            <a:lvl6pPr marL="2743200" lvl="5" indent="-342900" algn="l" rtl="0">
              <a:spcBef>
                <a:spcPts val="360"/>
              </a:spcBef>
              <a:spcAft>
                <a:spcPts val="0"/>
              </a:spcAft>
              <a:buClr>
                <a:schemeClr val="dk1"/>
              </a:buClr>
              <a:buSzPts val="1800"/>
              <a:buFont typeface="Arial"/>
              <a:buChar char="»"/>
              <a:defRPr sz="1800"/>
            </a:lvl6pPr>
            <a:lvl7pPr marL="3200400" lvl="6" indent="-342900" algn="l" rtl="0">
              <a:spcBef>
                <a:spcPts val="360"/>
              </a:spcBef>
              <a:spcAft>
                <a:spcPts val="0"/>
              </a:spcAft>
              <a:buClr>
                <a:schemeClr val="dk1"/>
              </a:buClr>
              <a:buSzPts val="1800"/>
              <a:buFont typeface="Arial"/>
              <a:buChar char="»"/>
              <a:defRPr sz="1800"/>
            </a:lvl7pPr>
            <a:lvl8pPr marL="3657600" lvl="7" indent="-342900" algn="l" rtl="0">
              <a:spcBef>
                <a:spcPts val="360"/>
              </a:spcBef>
              <a:spcAft>
                <a:spcPts val="0"/>
              </a:spcAft>
              <a:buClr>
                <a:schemeClr val="dk1"/>
              </a:buClr>
              <a:buSzPts val="1800"/>
              <a:buFont typeface="Arial"/>
              <a:buChar char="»"/>
              <a:defRPr sz="1800"/>
            </a:lvl8pPr>
            <a:lvl9pPr marL="4114800" lvl="8" indent="-342900" algn="l" rtl="0">
              <a:spcBef>
                <a:spcPts val="360"/>
              </a:spcBef>
              <a:spcAft>
                <a:spcPts val="0"/>
              </a:spcAft>
              <a:buClr>
                <a:schemeClr val="dk1"/>
              </a:buClr>
              <a:buSzPts val="1800"/>
              <a:buFont typeface="Arial"/>
              <a:buChar char="»"/>
              <a:defRPr sz="1800"/>
            </a:lvl9pPr>
          </a:lstStyle>
          <a:p>
            <a:endParaRPr/>
          </a:p>
        </p:txBody>
      </p:sp>
      <p:sp>
        <p:nvSpPr>
          <p:cNvPr id="77" name="Google Shape;77;p17"/>
          <p:cNvSpPr txBox="1">
            <a:spLocks noGrp="1"/>
          </p:cNvSpPr>
          <p:nvPr>
            <p:ph type="dt" idx="10"/>
          </p:nvPr>
        </p:nvSpPr>
        <p:spPr>
          <a:xfrm>
            <a:off x="457200" y="4683919"/>
            <a:ext cx="2133600" cy="357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8" name="Google Shape;78;p17"/>
          <p:cNvSpPr txBox="1">
            <a:spLocks noGrp="1"/>
          </p:cNvSpPr>
          <p:nvPr>
            <p:ph type="ftr" idx="11"/>
          </p:nvPr>
        </p:nvSpPr>
        <p:spPr>
          <a:xfrm>
            <a:off x="3124200" y="4683919"/>
            <a:ext cx="2895600" cy="357000"/>
          </a:xfrm>
          <a:prstGeom prst="rect">
            <a:avLst/>
          </a:prstGeom>
          <a:noFill/>
          <a:ln>
            <a:noFill/>
          </a:ln>
        </p:spPr>
        <p:txBody>
          <a:bodyPr spcFirstLastPara="1" wrap="square" lIns="91425" tIns="45700" rIns="91425" bIns="45700" anchor="t"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9" name="Google Shape;79;p17"/>
          <p:cNvSpPr txBox="1">
            <a:spLocks noGrp="1"/>
          </p:cNvSpPr>
          <p:nvPr>
            <p:ph type="sldNum" idx="12"/>
          </p:nvPr>
        </p:nvSpPr>
        <p:spPr>
          <a:xfrm>
            <a:off x="6553200" y="4683919"/>
            <a:ext cx="2133600" cy="3570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Arial"/>
                <a:ea typeface="Arial"/>
                <a:cs typeface="Arial"/>
                <a:sym typeface="Arial"/>
              </a:defRPr>
            </a:lvl1pPr>
            <a:lvl2pPr marL="0" marR="0" lvl="1" indent="0" algn="r" rtl="0">
              <a:spcBef>
                <a:spcPts val="0"/>
              </a:spcBef>
              <a:spcAft>
                <a:spcPts val="0"/>
              </a:spcAft>
              <a:buNone/>
              <a:defRPr sz="1400">
                <a:solidFill>
                  <a:schemeClr val="dk1"/>
                </a:solidFill>
                <a:latin typeface="Arial"/>
                <a:ea typeface="Arial"/>
                <a:cs typeface="Arial"/>
                <a:sym typeface="Arial"/>
              </a:defRPr>
            </a:lvl2pPr>
            <a:lvl3pPr marL="0" marR="0" lvl="2" indent="0" algn="r" rtl="0">
              <a:spcBef>
                <a:spcPts val="0"/>
              </a:spcBef>
              <a:spcAft>
                <a:spcPts val="0"/>
              </a:spcAft>
              <a:buNone/>
              <a:defRPr sz="1400">
                <a:solidFill>
                  <a:schemeClr val="dk1"/>
                </a:solidFill>
                <a:latin typeface="Arial"/>
                <a:ea typeface="Arial"/>
                <a:cs typeface="Arial"/>
                <a:sym typeface="Arial"/>
              </a:defRPr>
            </a:lvl3pPr>
            <a:lvl4pPr marL="0" marR="0" lvl="3" indent="0" algn="r" rtl="0">
              <a:spcBef>
                <a:spcPts val="0"/>
              </a:spcBef>
              <a:spcAft>
                <a:spcPts val="0"/>
              </a:spcAft>
              <a:buNone/>
              <a:defRPr sz="1400">
                <a:solidFill>
                  <a:schemeClr val="dk1"/>
                </a:solidFill>
                <a:latin typeface="Arial"/>
                <a:ea typeface="Arial"/>
                <a:cs typeface="Arial"/>
                <a:sym typeface="Arial"/>
              </a:defRPr>
            </a:lvl4pPr>
            <a:lvl5pPr marL="0" marR="0" lvl="4" indent="0" algn="r" rtl="0">
              <a:spcBef>
                <a:spcPts val="0"/>
              </a:spcBef>
              <a:spcAft>
                <a:spcPts val="0"/>
              </a:spcAft>
              <a:buNone/>
              <a:defRPr sz="1400">
                <a:solidFill>
                  <a:schemeClr val="dk1"/>
                </a:solidFill>
                <a:latin typeface="Arial"/>
                <a:ea typeface="Arial"/>
                <a:cs typeface="Arial"/>
                <a:sym typeface="Arial"/>
              </a:defRPr>
            </a:lvl5pPr>
            <a:lvl6pPr marL="0" marR="0" lvl="5" indent="0" algn="r" rtl="0">
              <a:spcBef>
                <a:spcPts val="0"/>
              </a:spcBef>
              <a:spcAft>
                <a:spcPts val="0"/>
              </a:spcAft>
              <a:buNone/>
              <a:defRPr sz="1400">
                <a:solidFill>
                  <a:schemeClr val="dk1"/>
                </a:solidFill>
                <a:latin typeface="Arial"/>
                <a:ea typeface="Arial"/>
                <a:cs typeface="Arial"/>
                <a:sym typeface="Arial"/>
              </a:defRPr>
            </a:lvl6pPr>
            <a:lvl7pPr marL="0" marR="0" lvl="6" indent="0" algn="r" rtl="0">
              <a:spcBef>
                <a:spcPts val="0"/>
              </a:spcBef>
              <a:spcAft>
                <a:spcPts val="0"/>
              </a:spcAft>
              <a:buNone/>
              <a:defRPr sz="1400">
                <a:solidFill>
                  <a:schemeClr val="dk1"/>
                </a:solidFill>
                <a:latin typeface="Arial"/>
                <a:ea typeface="Arial"/>
                <a:cs typeface="Arial"/>
                <a:sym typeface="Arial"/>
              </a:defRPr>
            </a:lvl7pPr>
            <a:lvl8pPr marL="0" marR="0" lvl="7" indent="0" algn="r" rtl="0">
              <a:spcBef>
                <a:spcPts val="0"/>
              </a:spcBef>
              <a:spcAft>
                <a:spcPts val="0"/>
              </a:spcAft>
              <a:buNone/>
              <a:defRPr sz="1400">
                <a:solidFill>
                  <a:schemeClr val="dk1"/>
                </a:solidFill>
                <a:latin typeface="Arial"/>
                <a:ea typeface="Arial"/>
                <a:cs typeface="Arial"/>
                <a:sym typeface="Arial"/>
              </a:defRPr>
            </a:lvl8pPr>
            <a:lvl9pPr marL="0" marR="0" lvl="8" indent="0" algn="r" rtl="0">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80"/>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1"/>
        <p:cNvGrpSpPr/>
        <p:nvPr/>
      </p:nvGrpSpPr>
      <p:grpSpPr>
        <a:xfrm>
          <a:off x="0" y="0"/>
          <a:ext cx="0" cy="0"/>
          <a:chOff x="0" y="0"/>
          <a:chExt cx="0" cy="0"/>
        </a:xfrm>
      </p:grpSpPr>
      <p:sp>
        <p:nvSpPr>
          <p:cNvPr id="82" name="Google Shape;82;p19"/>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3" name="Google Shape;83;p19"/>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noAutofit/>
          </a:bodyPr>
          <a:lstStyle>
            <a:lvl1pPr lvl="0" algn="ctr" rtl="0">
              <a:spcBef>
                <a:spcPts val="640"/>
              </a:spcBef>
              <a:spcAft>
                <a:spcPts val="0"/>
              </a:spcAft>
              <a:buClr>
                <a:schemeClr val="dk1"/>
              </a:buClr>
              <a:buSzPts val="3200"/>
              <a:buFont typeface="Arial"/>
              <a:buNone/>
              <a:defRPr/>
            </a:lvl1pPr>
            <a:lvl2pPr lvl="1" algn="ctr" rtl="0">
              <a:spcBef>
                <a:spcPts val="560"/>
              </a:spcBef>
              <a:spcAft>
                <a:spcPts val="0"/>
              </a:spcAft>
              <a:buClr>
                <a:schemeClr val="dk1"/>
              </a:buClr>
              <a:buSzPts val="2800"/>
              <a:buFont typeface="Arial"/>
              <a:buNone/>
              <a:defRPr/>
            </a:lvl2pPr>
            <a:lvl3pPr lvl="2" algn="ctr" rtl="0">
              <a:spcBef>
                <a:spcPts val="480"/>
              </a:spcBef>
              <a:spcAft>
                <a:spcPts val="0"/>
              </a:spcAft>
              <a:buClr>
                <a:schemeClr val="dk1"/>
              </a:buClr>
              <a:buSzPts val="2400"/>
              <a:buFont typeface="Arial"/>
              <a:buNone/>
              <a:defRPr/>
            </a:lvl3pPr>
            <a:lvl4pPr lvl="3" algn="ctr" rtl="0">
              <a:spcBef>
                <a:spcPts val="400"/>
              </a:spcBef>
              <a:spcAft>
                <a:spcPts val="0"/>
              </a:spcAft>
              <a:buClr>
                <a:schemeClr val="dk1"/>
              </a:buClr>
              <a:buSzPts val="2000"/>
              <a:buFont typeface="Arial"/>
              <a:buNone/>
              <a:defRPr/>
            </a:lvl4pPr>
            <a:lvl5pPr lvl="4" algn="ctr" rtl="0">
              <a:spcBef>
                <a:spcPts val="400"/>
              </a:spcBef>
              <a:spcAft>
                <a:spcPts val="0"/>
              </a:spcAft>
              <a:buClr>
                <a:schemeClr val="dk1"/>
              </a:buClr>
              <a:buSzPts val="2000"/>
              <a:buFont typeface="Arial"/>
              <a:buNone/>
              <a:defRPr/>
            </a:lvl5pPr>
            <a:lvl6pPr lvl="5" algn="ctr" rtl="0">
              <a:spcBef>
                <a:spcPts val="400"/>
              </a:spcBef>
              <a:spcAft>
                <a:spcPts val="0"/>
              </a:spcAft>
              <a:buClr>
                <a:schemeClr val="dk1"/>
              </a:buClr>
              <a:buSzPts val="2000"/>
              <a:buFont typeface="Arial"/>
              <a:buNone/>
              <a:defRPr/>
            </a:lvl6pPr>
            <a:lvl7pPr lvl="6" algn="ctr" rtl="0">
              <a:spcBef>
                <a:spcPts val="400"/>
              </a:spcBef>
              <a:spcAft>
                <a:spcPts val="0"/>
              </a:spcAft>
              <a:buClr>
                <a:schemeClr val="dk1"/>
              </a:buClr>
              <a:buSzPts val="2000"/>
              <a:buFont typeface="Arial"/>
              <a:buNone/>
              <a:defRPr/>
            </a:lvl7pPr>
            <a:lvl8pPr lvl="7" algn="ctr" rtl="0">
              <a:spcBef>
                <a:spcPts val="400"/>
              </a:spcBef>
              <a:spcAft>
                <a:spcPts val="0"/>
              </a:spcAft>
              <a:buClr>
                <a:schemeClr val="dk1"/>
              </a:buClr>
              <a:buSzPts val="2000"/>
              <a:buFont typeface="Arial"/>
              <a:buNone/>
              <a:defRPr/>
            </a:lvl8pPr>
            <a:lvl9pPr lvl="8" algn="ctr" rtl="0">
              <a:spcBef>
                <a:spcPts val="400"/>
              </a:spcBef>
              <a:spcAft>
                <a:spcPts val="0"/>
              </a:spcAft>
              <a:buClr>
                <a:schemeClr val="dk1"/>
              </a:buClr>
              <a:buSzPts val="2000"/>
              <a:buFont typeface="Arial"/>
              <a:buNone/>
              <a:defRPr/>
            </a:lvl9pPr>
          </a:lstStyle>
          <a:p>
            <a:endParaRPr/>
          </a:p>
        </p:txBody>
      </p:sp>
      <p:sp>
        <p:nvSpPr>
          <p:cNvPr id="84" name="Google Shape;84;p19"/>
          <p:cNvSpPr txBox="1">
            <a:spLocks noGrp="1"/>
          </p:cNvSpPr>
          <p:nvPr>
            <p:ph type="dt" idx="10"/>
          </p:nvPr>
        </p:nvSpPr>
        <p:spPr>
          <a:xfrm>
            <a:off x="457200" y="4683919"/>
            <a:ext cx="2133600" cy="357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5" name="Google Shape;85;p19"/>
          <p:cNvSpPr txBox="1">
            <a:spLocks noGrp="1"/>
          </p:cNvSpPr>
          <p:nvPr>
            <p:ph type="ftr" idx="11"/>
          </p:nvPr>
        </p:nvSpPr>
        <p:spPr>
          <a:xfrm>
            <a:off x="3124200" y="4683919"/>
            <a:ext cx="2895600" cy="357000"/>
          </a:xfrm>
          <a:prstGeom prst="rect">
            <a:avLst/>
          </a:prstGeom>
          <a:noFill/>
          <a:ln>
            <a:noFill/>
          </a:ln>
        </p:spPr>
        <p:txBody>
          <a:bodyPr spcFirstLastPara="1" wrap="square" lIns="91425" tIns="45700" rIns="91425" bIns="45700" anchor="t"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6" name="Google Shape;86;p19"/>
          <p:cNvSpPr txBox="1">
            <a:spLocks noGrp="1"/>
          </p:cNvSpPr>
          <p:nvPr>
            <p:ph type="sldNum" idx="12"/>
          </p:nvPr>
        </p:nvSpPr>
        <p:spPr>
          <a:xfrm>
            <a:off x="6553200" y="4683919"/>
            <a:ext cx="2133600" cy="3570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Arial"/>
                <a:ea typeface="Arial"/>
                <a:cs typeface="Arial"/>
                <a:sym typeface="Arial"/>
              </a:defRPr>
            </a:lvl1pPr>
            <a:lvl2pPr marL="0" marR="0" lvl="1" indent="0" algn="r" rtl="0">
              <a:spcBef>
                <a:spcPts val="0"/>
              </a:spcBef>
              <a:spcAft>
                <a:spcPts val="0"/>
              </a:spcAft>
              <a:buNone/>
              <a:defRPr sz="1400">
                <a:solidFill>
                  <a:schemeClr val="dk1"/>
                </a:solidFill>
                <a:latin typeface="Arial"/>
                <a:ea typeface="Arial"/>
                <a:cs typeface="Arial"/>
                <a:sym typeface="Arial"/>
              </a:defRPr>
            </a:lvl2pPr>
            <a:lvl3pPr marL="0" marR="0" lvl="2" indent="0" algn="r" rtl="0">
              <a:spcBef>
                <a:spcPts val="0"/>
              </a:spcBef>
              <a:spcAft>
                <a:spcPts val="0"/>
              </a:spcAft>
              <a:buNone/>
              <a:defRPr sz="1400">
                <a:solidFill>
                  <a:schemeClr val="dk1"/>
                </a:solidFill>
                <a:latin typeface="Arial"/>
                <a:ea typeface="Arial"/>
                <a:cs typeface="Arial"/>
                <a:sym typeface="Arial"/>
              </a:defRPr>
            </a:lvl3pPr>
            <a:lvl4pPr marL="0" marR="0" lvl="3" indent="0" algn="r" rtl="0">
              <a:spcBef>
                <a:spcPts val="0"/>
              </a:spcBef>
              <a:spcAft>
                <a:spcPts val="0"/>
              </a:spcAft>
              <a:buNone/>
              <a:defRPr sz="1400">
                <a:solidFill>
                  <a:schemeClr val="dk1"/>
                </a:solidFill>
                <a:latin typeface="Arial"/>
                <a:ea typeface="Arial"/>
                <a:cs typeface="Arial"/>
                <a:sym typeface="Arial"/>
              </a:defRPr>
            </a:lvl4pPr>
            <a:lvl5pPr marL="0" marR="0" lvl="4" indent="0" algn="r" rtl="0">
              <a:spcBef>
                <a:spcPts val="0"/>
              </a:spcBef>
              <a:spcAft>
                <a:spcPts val="0"/>
              </a:spcAft>
              <a:buNone/>
              <a:defRPr sz="1400">
                <a:solidFill>
                  <a:schemeClr val="dk1"/>
                </a:solidFill>
                <a:latin typeface="Arial"/>
                <a:ea typeface="Arial"/>
                <a:cs typeface="Arial"/>
                <a:sym typeface="Arial"/>
              </a:defRPr>
            </a:lvl5pPr>
            <a:lvl6pPr marL="0" marR="0" lvl="5" indent="0" algn="r" rtl="0">
              <a:spcBef>
                <a:spcPts val="0"/>
              </a:spcBef>
              <a:spcAft>
                <a:spcPts val="0"/>
              </a:spcAft>
              <a:buNone/>
              <a:defRPr sz="1400">
                <a:solidFill>
                  <a:schemeClr val="dk1"/>
                </a:solidFill>
                <a:latin typeface="Arial"/>
                <a:ea typeface="Arial"/>
                <a:cs typeface="Arial"/>
                <a:sym typeface="Arial"/>
              </a:defRPr>
            </a:lvl6pPr>
            <a:lvl7pPr marL="0" marR="0" lvl="6" indent="0" algn="r" rtl="0">
              <a:spcBef>
                <a:spcPts val="0"/>
              </a:spcBef>
              <a:spcAft>
                <a:spcPts val="0"/>
              </a:spcAft>
              <a:buNone/>
              <a:defRPr sz="1400">
                <a:solidFill>
                  <a:schemeClr val="dk1"/>
                </a:solidFill>
                <a:latin typeface="Arial"/>
                <a:ea typeface="Arial"/>
                <a:cs typeface="Arial"/>
                <a:sym typeface="Arial"/>
              </a:defRPr>
            </a:lvl7pPr>
            <a:lvl8pPr marL="0" marR="0" lvl="7" indent="0" algn="r" rtl="0">
              <a:spcBef>
                <a:spcPts val="0"/>
              </a:spcBef>
              <a:spcAft>
                <a:spcPts val="0"/>
              </a:spcAft>
              <a:buNone/>
              <a:defRPr sz="1400">
                <a:solidFill>
                  <a:schemeClr val="dk1"/>
                </a:solidFill>
                <a:latin typeface="Arial"/>
                <a:ea typeface="Arial"/>
                <a:cs typeface="Arial"/>
                <a:sym typeface="Arial"/>
              </a:defRPr>
            </a:lvl8pPr>
            <a:lvl9pPr marL="0" marR="0" lvl="8" indent="0" algn="r" rtl="0">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7"/>
        <p:cNvGrpSpPr/>
        <p:nvPr/>
      </p:nvGrpSpPr>
      <p:grpSpPr>
        <a:xfrm>
          <a:off x="0" y="0"/>
          <a:ext cx="0" cy="0"/>
          <a:chOff x="0" y="0"/>
          <a:chExt cx="0" cy="0"/>
        </a:xfrm>
      </p:grpSpPr>
      <p:sp>
        <p:nvSpPr>
          <p:cNvPr id="88" name="Google Shape;88;p2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89" name="Google Shape;89;p20"/>
          <p:cNvSpPr txBox="1">
            <a:spLocks noGrp="1"/>
          </p:cNvSpPr>
          <p:nvPr>
            <p:ph type="body" idx="1"/>
          </p:nvPr>
        </p:nvSpPr>
        <p:spPr>
          <a:xfrm>
            <a:off x="457200" y="1151335"/>
            <a:ext cx="4040100" cy="4800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chemeClr val="dk1"/>
              </a:buClr>
              <a:buSzPts val="2400"/>
              <a:buFont typeface="Arial"/>
              <a:buNone/>
              <a:defRPr sz="2400" b="1"/>
            </a:lvl1pPr>
            <a:lvl2pPr marL="914400" lvl="1" indent="-228600" algn="l" rtl="0">
              <a:spcBef>
                <a:spcPts val="400"/>
              </a:spcBef>
              <a:spcAft>
                <a:spcPts val="0"/>
              </a:spcAft>
              <a:buClr>
                <a:schemeClr val="dk1"/>
              </a:buClr>
              <a:buSzPts val="2000"/>
              <a:buFont typeface="Arial"/>
              <a:buNone/>
              <a:defRPr sz="2000" b="1"/>
            </a:lvl2pPr>
            <a:lvl3pPr marL="1371600" lvl="2" indent="-228600" algn="l" rtl="0">
              <a:spcBef>
                <a:spcPts val="360"/>
              </a:spcBef>
              <a:spcAft>
                <a:spcPts val="0"/>
              </a:spcAft>
              <a:buClr>
                <a:schemeClr val="dk1"/>
              </a:buClr>
              <a:buSzPts val="1800"/>
              <a:buFont typeface="Arial"/>
              <a:buNone/>
              <a:defRPr sz="1800" b="1"/>
            </a:lvl3pPr>
            <a:lvl4pPr marL="1828800" lvl="3" indent="-228600" algn="l" rtl="0">
              <a:spcBef>
                <a:spcPts val="320"/>
              </a:spcBef>
              <a:spcAft>
                <a:spcPts val="0"/>
              </a:spcAft>
              <a:buClr>
                <a:schemeClr val="dk1"/>
              </a:buClr>
              <a:buSzPts val="1600"/>
              <a:buFont typeface="Arial"/>
              <a:buNone/>
              <a:defRPr sz="1600" b="1"/>
            </a:lvl4pPr>
            <a:lvl5pPr marL="2286000" lvl="4" indent="-228600" algn="l" rtl="0">
              <a:spcBef>
                <a:spcPts val="320"/>
              </a:spcBef>
              <a:spcAft>
                <a:spcPts val="0"/>
              </a:spcAft>
              <a:buClr>
                <a:schemeClr val="dk1"/>
              </a:buClr>
              <a:buSzPts val="1600"/>
              <a:buFont typeface="Arial"/>
              <a:buNone/>
              <a:defRPr sz="1600" b="1"/>
            </a:lvl5pPr>
            <a:lvl6pPr marL="2743200" lvl="5" indent="-228600" algn="l" rtl="0">
              <a:spcBef>
                <a:spcPts val="320"/>
              </a:spcBef>
              <a:spcAft>
                <a:spcPts val="0"/>
              </a:spcAft>
              <a:buClr>
                <a:schemeClr val="dk1"/>
              </a:buClr>
              <a:buSzPts val="1600"/>
              <a:buFont typeface="Arial"/>
              <a:buNone/>
              <a:defRPr sz="1600" b="1"/>
            </a:lvl6pPr>
            <a:lvl7pPr marL="3200400" lvl="6" indent="-228600" algn="l" rtl="0">
              <a:spcBef>
                <a:spcPts val="320"/>
              </a:spcBef>
              <a:spcAft>
                <a:spcPts val="0"/>
              </a:spcAft>
              <a:buClr>
                <a:schemeClr val="dk1"/>
              </a:buClr>
              <a:buSzPts val="1600"/>
              <a:buFont typeface="Arial"/>
              <a:buNone/>
              <a:defRPr sz="1600" b="1"/>
            </a:lvl7pPr>
            <a:lvl8pPr marL="3657600" lvl="7" indent="-228600" algn="l" rtl="0">
              <a:spcBef>
                <a:spcPts val="320"/>
              </a:spcBef>
              <a:spcAft>
                <a:spcPts val="0"/>
              </a:spcAft>
              <a:buClr>
                <a:schemeClr val="dk1"/>
              </a:buClr>
              <a:buSzPts val="1600"/>
              <a:buFont typeface="Arial"/>
              <a:buNone/>
              <a:defRPr sz="1600" b="1"/>
            </a:lvl8pPr>
            <a:lvl9pPr marL="4114800" lvl="8" indent="-228600" algn="l" rtl="0">
              <a:spcBef>
                <a:spcPts val="320"/>
              </a:spcBef>
              <a:spcAft>
                <a:spcPts val="0"/>
              </a:spcAft>
              <a:buClr>
                <a:schemeClr val="dk1"/>
              </a:buClr>
              <a:buSzPts val="1600"/>
              <a:buFont typeface="Arial"/>
              <a:buNone/>
              <a:defRPr sz="1600" b="1"/>
            </a:lvl9pPr>
          </a:lstStyle>
          <a:p>
            <a:endParaRPr/>
          </a:p>
        </p:txBody>
      </p:sp>
      <p:sp>
        <p:nvSpPr>
          <p:cNvPr id="90" name="Google Shape;90;p20"/>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dk1"/>
              </a:buClr>
              <a:buSzPts val="2400"/>
              <a:buFont typeface="Arial"/>
              <a:buChar char="•"/>
              <a:defRPr sz="2400"/>
            </a:lvl1pPr>
            <a:lvl2pPr marL="914400" lvl="1" indent="-355600" algn="l" rtl="0">
              <a:spcBef>
                <a:spcPts val="400"/>
              </a:spcBef>
              <a:spcAft>
                <a:spcPts val="0"/>
              </a:spcAft>
              <a:buClr>
                <a:schemeClr val="dk1"/>
              </a:buClr>
              <a:buSzPts val="2000"/>
              <a:buFont typeface="Arial"/>
              <a:buChar char="–"/>
              <a:defRPr sz="2000"/>
            </a:lvl2pPr>
            <a:lvl3pPr marL="1371600" lvl="2" indent="-342900" algn="l" rtl="0">
              <a:spcBef>
                <a:spcPts val="360"/>
              </a:spcBef>
              <a:spcAft>
                <a:spcPts val="0"/>
              </a:spcAft>
              <a:buClr>
                <a:schemeClr val="dk1"/>
              </a:buClr>
              <a:buSzPts val="1800"/>
              <a:buFont typeface="Arial"/>
              <a:buChar char="•"/>
              <a:defRPr sz="1800"/>
            </a:lvl3pPr>
            <a:lvl4pPr marL="1828800" lvl="3" indent="-330200" algn="l" rtl="0">
              <a:spcBef>
                <a:spcPts val="320"/>
              </a:spcBef>
              <a:spcAft>
                <a:spcPts val="0"/>
              </a:spcAft>
              <a:buClr>
                <a:schemeClr val="dk1"/>
              </a:buClr>
              <a:buSzPts val="1600"/>
              <a:buFont typeface="Arial"/>
              <a:buChar char="–"/>
              <a:defRPr sz="1600"/>
            </a:lvl4pPr>
            <a:lvl5pPr marL="2286000" lvl="4" indent="-330200" algn="l" rtl="0">
              <a:spcBef>
                <a:spcPts val="320"/>
              </a:spcBef>
              <a:spcAft>
                <a:spcPts val="0"/>
              </a:spcAft>
              <a:buClr>
                <a:schemeClr val="dk1"/>
              </a:buClr>
              <a:buSzPts val="1600"/>
              <a:buFont typeface="Arial"/>
              <a:buChar char="»"/>
              <a:defRPr sz="1600"/>
            </a:lvl5pPr>
            <a:lvl6pPr marL="2743200" lvl="5" indent="-330200" algn="l" rtl="0">
              <a:spcBef>
                <a:spcPts val="320"/>
              </a:spcBef>
              <a:spcAft>
                <a:spcPts val="0"/>
              </a:spcAft>
              <a:buClr>
                <a:schemeClr val="dk1"/>
              </a:buClr>
              <a:buSzPts val="1600"/>
              <a:buFont typeface="Arial"/>
              <a:buChar char="»"/>
              <a:defRPr sz="1600"/>
            </a:lvl6pPr>
            <a:lvl7pPr marL="3200400" lvl="6" indent="-330200" algn="l" rtl="0">
              <a:spcBef>
                <a:spcPts val="320"/>
              </a:spcBef>
              <a:spcAft>
                <a:spcPts val="0"/>
              </a:spcAft>
              <a:buClr>
                <a:schemeClr val="dk1"/>
              </a:buClr>
              <a:buSzPts val="1600"/>
              <a:buFont typeface="Arial"/>
              <a:buChar char="»"/>
              <a:defRPr sz="1600"/>
            </a:lvl7pPr>
            <a:lvl8pPr marL="3657600" lvl="7" indent="-330200" algn="l" rtl="0">
              <a:spcBef>
                <a:spcPts val="320"/>
              </a:spcBef>
              <a:spcAft>
                <a:spcPts val="0"/>
              </a:spcAft>
              <a:buClr>
                <a:schemeClr val="dk1"/>
              </a:buClr>
              <a:buSzPts val="1600"/>
              <a:buFont typeface="Arial"/>
              <a:buChar char="»"/>
              <a:defRPr sz="1600"/>
            </a:lvl8pPr>
            <a:lvl9pPr marL="4114800" lvl="8" indent="-330200" algn="l" rtl="0">
              <a:spcBef>
                <a:spcPts val="320"/>
              </a:spcBef>
              <a:spcAft>
                <a:spcPts val="0"/>
              </a:spcAft>
              <a:buClr>
                <a:schemeClr val="dk1"/>
              </a:buClr>
              <a:buSzPts val="1600"/>
              <a:buFont typeface="Arial"/>
              <a:buChar char="»"/>
              <a:defRPr sz="1600"/>
            </a:lvl9pPr>
          </a:lstStyle>
          <a:p>
            <a:endParaRPr/>
          </a:p>
        </p:txBody>
      </p:sp>
      <p:sp>
        <p:nvSpPr>
          <p:cNvPr id="91" name="Google Shape;91;p20"/>
          <p:cNvSpPr txBox="1">
            <a:spLocks noGrp="1"/>
          </p:cNvSpPr>
          <p:nvPr>
            <p:ph type="body" idx="3"/>
          </p:nvPr>
        </p:nvSpPr>
        <p:spPr>
          <a:xfrm>
            <a:off x="4645025" y="1151335"/>
            <a:ext cx="4041900" cy="480000"/>
          </a:xfrm>
          <a:prstGeom prst="rect">
            <a:avLst/>
          </a:prstGeom>
          <a:noFill/>
          <a:ln>
            <a:noFill/>
          </a:ln>
        </p:spPr>
        <p:txBody>
          <a:bodyPr spcFirstLastPara="1" wrap="square" lIns="91425" tIns="45700" rIns="91425" bIns="45700" anchor="b" anchorCtr="0">
            <a:noAutofit/>
          </a:bodyPr>
          <a:lstStyle>
            <a:lvl1pPr marL="457200" lvl="0" indent="-228600" algn="l" rtl="0">
              <a:spcBef>
                <a:spcPts val="480"/>
              </a:spcBef>
              <a:spcAft>
                <a:spcPts val="0"/>
              </a:spcAft>
              <a:buClr>
                <a:schemeClr val="dk1"/>
              </a:buClr>
              <a:buSzPts val="2400"/>
              <a:buFont typeface="Arial"/>
              <a:buNone/>
              <a:defRPr sz="2400" b="1"/>
            </a:lvl1pPr>
            <a:lvl2pPr marL="914400" lvl="1" indent="-228600" algn="l" rtl="0">
              <a:spcBef>
                <a:spcPts val="400"/>
              </a:spcBef>
              <a:spcAft>
                <a:spcPts val="0"/>
              </a:spcAft>
              <a:buClr>
                <a:schemeClr val="dk1"/>
              </a:buClr>
              <a:buSzPts val="2000"/>
              <a:buFont typeface="Arial"/>
              <a:buNone/>
              <a:defRPr sz="2000" b="1"/>
            </a:lvl2pPr>
            <a:lvl3pPr marL="1371600" lvl="2" indent="-228600" algn="l" rtl="0">
              <a:spcBef>
                <a:spcPts val="360"/>
              </a:spcBef>
              <a:spcAft>
                <a:spcPts val="0"/>
              </a:spcAft>
              <a:buClr>
                <a:schemeClr val="dk1"/>
              </a:buClr>
              <a:buSzPts val="1800"/>
              <a:buFont typeface="Arial"/>
              <a:buNone/>
              <a:defRPr sz="1800" b="1"/>
            </a:lvl3pPr>
            <a:lvl4pPr marL="1828800" lvl="3" indent="-228600" algn="l" rtl="0">
              <a:spcBef>
                <a:spcPts val="320"/>
              </a:spcBef>
              <a:spcAft>
                <a:spcPts val="0"/>
              </a:spcAft>
              <a:buClr>
                <a:schemeClr val="dk1"/>
              </a:buClr>
              <a:buSzPts val="1600"/>
              <a:buFont typeface="Arial"/>
              <a:buNone/>
              <a:defRPr sz="1600" b="1"/>
            </a:lvl4pPr>
            <a:lvl5pPr marL="2286000" lvl="4" indent="-228600" algn="l" rtl="0">
              <a:spcBef>
                <a:spcPts val="320"/>
              </a:spcBef>
              <a:spcAft>
                <a:spcPts val="0"/>
              </a:spcAft>
              <a:buClr>
                <a:schemeClr val="dk1"/>
              </a:buClr>
              <a:buSzPts val="1600"/>
              <a:buFont typeface="Arial"/>
              <a:buNone/>
              <a:defRPr sz="1600" b="1"/>
            </a:lvl5pPr>
            <a:lvl6pPr marL="2743200" lvl="5" indent="-228600" algn="l" rtl="0">
              <a:spcBef>
                <a:spcPts val="320"/>
              </a:spcBef>
              <a:spcAft>
                <a:spcPts val="0"/>
              </a:spcAft>
              <a:buClr>
                <a:schemeClr val="dk1"/>
              </a:buClr>
              <a:buSzPts val="1600"/>
              <a:buFont typeface="Arial"/>
              <a:buNone/>
              <a:defRPr sz="1600" b="1"/>
            </a:lvl6pPr>
            <a:lvl7pPr marL="3200400" lvl="6" indent="-228600" algn="l" rtl="0">
              <a:spcBef>
                <a:spcPts val="320"/>
              </a:spcBef>
              <a:spcAft>
                <a:spcPts val="0"/>
              </a:spcAft>
              <a:buClr>
                <a:schemeClr val="dk1"/>
              </a:buClr>
              <a:buSzPts val="1600"/>
              <a:buFont typeface="Arial"/>
              <a:buNone/>
              <a:defRPr sz="1600" b="1"/>
            </a:lvl7pPr>
            <a:lvl8pPr marL="3657600" lvl="7" indent="-228600" algn="l" rtl="0">
              <a:spcBef>
                <a:spcPts val="320"/>
              </a:spcBef>
              <a:spcAft>
                <a:spcPts val="0"/>
              </a:spcAft>
              <a:buClr>
                <a:schemeClr val="dk1"/>
              </a:buClr>
              <a:buSzPts val="1600"/>
              <a:buFont typeface="Arial"/>
              <a:buNone/>
              <a:defRPr sz="1600" b="1"/>
            </a:lvl8pPr>
            <a:lvl9pPr marL="4114800" lvl="8" indent="-228600" algn="l" rtl="0">
              <a:spcBef>
                <a:spcPts val="320"/>
              </a:spcBef>
              <a:spcAft>
                <a:spcPts val="0"/>
              </a:spcAft>
              <a:buClr>
                <a:schemeClr val="dk1"/>
              </a:buClr>
              <a:buSzPts val="1600"/>
              <a:buFont typeface="Arial"/>
              <a:buNone/>
              <a:defRPr sz="1600" b="1"/>
            </a:lvl9pPr>
          </a:lstStyle>
          <a:p>
            <a:endParaRPr/>
          </a:p>
        </p:txBody>
      </p:sp>
      <p:sp>
        <p:nvSpPr>
          <p:cNvPr id="92" name="Google Shape;92;p20"/>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noAutofit/>
          </a:bodyPr>
          <a:lstStyle>
            <a:lvl1pPr marL="457200" lvl="0" indent="-381000" algn="l" rtl="0">
              <a:spcBef>
                <a:spcPts val="480"/>
              </a:spcBef>
              <a:spcAft>
                <a:spcPts val="0"/>
              </a:spcAft>
              <a:buClr>
                <a:schemeClr val="dk1"/>
              </a:buClr>
              <a:buSzPts val="2400"/>
              <a:buFont typeface="Arial"/>
              <a:buChar char="•"/>
              <a:defRPr sz="2400"/>
            </a:lvl1pPr>
            <a:lvl2pPr marL="914400" lvl="1" indent="-355600" algn="l" rtl="0">
              <a:spcBef>
                <a:spcPts val="400"/>
              </a:spcBef>
              <a:spcAft>
                <a:spcPts val="0"/>
              </a:spcAft>
              <a:buClr>
                <a:schemeClr val="dk1"/>
              </a:buClr>
              <a:buSzPts val="2000"/>
              <a:buFont typeface="Arial"/>
              <a:buChar char="–"/>
              <a:defRPr sz="2000"/>
            </a:lvl2pPr>
            <a:lvl3pPr marL="1371600" lvl="2" indent="-342900" algn="l" rtl="0">
              <a:spcBef>
                <a:spcPts val="360"/>
              </a:spcBef>
              <a:spcAft>
                <a:spcPts val="0"/>
              </a:spcAft>
              <a:buClr>
                <a:schemeClr val="dk1"/>
              </a:buClr>
              <a:buSzPts val="1800"/>
              <a:buFont typeface="Arial"/>
              <a:buChar char="•"/>
              <a:defRPr sz="1800"/>
            </a:lvl3pPr>
            <a:lvl4pPr marL="1828800" lvl="3" indent="-330200" algn="l" rtl="0">
              <a:spcBef>
                <a:spcPts val="320"/>
              </a:spcBef>
              <a:spcAft>
                <a:spcPts val="0"/>
              </a:spcAft>
              <a:buClr>
                <a:schemeClr val="dk1"/>
              </a:buClr>
              <a:buSzPts val="1600"/>
              <a:buFont typeface="Arial"/>
              <a:buChar char="–"/>
              <a:defRPr sz="1600"/>
            </a:lvl4pPr>
            <a:lvl5pPr marL="2286000" lvl="4" indent="-330200" algn="l" rtl="0">
              <a:spcBef>
                <a:spcPts val="320"/>
              </a:spcBef>
              <a:spcAft>
                <a:spcPts val="0"/>
              </a:spcAft>
              <a:buClr>
                <a:schemeClr val="dk1"/>
              </a:buClr>
              <a:buSzPts val="1600"/>
              <a:buFont typeface="Arial"/>
              <a:buChar char="»"/>
              <a:defRPr sz="1600"/>
            </a:lvl5pPr>
            <a:lvl6pPr marL="2743200" lvl="5" indent="-330200" algn="l" rtl="0">
              <a:spcBef>
                <a:spcPts val="320"/>
              </a:spcBef>
              <a:spcAft>
                <a:spcPts val="0"/>
              </a:spcAft>
              <a:buClr>
                <a:schemeClr val="dk1"/>
              </a:buClr>
              <a:buSzPts val="1600"/>
              <a:buFont typeface="Arial"/>
              <a:buChar char="»"/>
              <a:defRPr sz="1600"/>
            </a:lvl6pPr>
            <a:lvl7pPr marL="3200400" lvl="6" indent="-330200" algn="l" rtl="0">
              <a:spcBef>
                <a:spcPts val="320"/>
              </a:spcBef>
              <a:spcAft>
                <a:spcPts val="0"/>
              </a:spcAft>
              <a:buClr>
                <a:schemeClr val="dk1"/>
              </a:buClr>
              <a:buSzPts val="1600"/>
              <a:buFont typeface="Arial"/>
              <a:buChar char="»"/>
              <a:defRPr sz="1600"/>
            </a:lvl7pPr>
            <a:lvl8pPr marL="3657600" lvl="7" indent="-330200" algn="l" rtl="0">
              <a:spcBef>
                <a:spcPts val="320"/>
              </a:spcBef>
              <a:spcAft>
                <a:spcPts val="0"/>
              </a:spcAft>
              <a:buClr>
                <a:schemeClr val="dk1"/>
              </a:buClr>
              <a:buSzPts val="1600"/>
              <a:buFont typeface="Arial"/>
              <a:buChar char="»"/>
              <a:defRPr sz="1600"/>
            </a:lvl8pPr>
            <a:lvl9pPr marL="4114800" lvl="8" indent="-330200" algn="l" rtl="0">
              <a:spcBef>
                <a:spcPts val="320"/>
              </a:spcBef>
              <a:spcAft>
                <a:spcPts val="0"/>
              </a:spcAft>
              <a:buClr>
                <a:schemeClr val="dk1"/>
              </a:buClr>
              <a:buSzPts val="1600"/>
              <a:buFont typeface="Arial"/>
              <a:buChar char="»"/>
              <a:defRPr sz="1600"/>
            </a:lvl9pPr>
          </a:lstStyle>
          <a:p>
            <a:endParaRPr/>
          </a:p>
        </p:txBody>
      </p:sp>
      <p:sp>
        <p:nvSpPr>
          <p:cNvPr id="93" name="Google Shape;93;p20"/>
          <p:cNvSpPr txBox="1">
            <a:spLocks noGrp="1"/>
          </p:cNvSpPr>
          <p:nvPr>
            <p:ph type="dt" idx="10"/>
          </p:nvPr>
        </p:nvSpPr>
        <p:spPr>
          <a:xfrm>
            <a:off x="457200" y="4683919"/>
            <a:ext cx="2133600" cy="357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4" name="Google Shape;94;p20"/>
          <p:cNvSpPr txBox="1">
            <a:spLocks noGrp="1"/>
          </p:cNvSpPr>
          <p:nvPr>
            <p:ph type="ftr" idx="11"/>
          </p:nvPr>
        </p:nvSpPr>
        <p:spPr>
          <a:xfrm>
            <a:off x="3124200" y="4683919"/>
            <a:ext cx="2895600" cy="357000"/>
          </a:xfrm>
          <a:prstGeom prst="rect">
            <a:avLst/>
          </a:prstGeom>
          <a:noFill/>
          <a:ln>
            <a:noFill/>
          </a:ln>
        </p:spPr>
        <p:txBody>
          <a:bodyPr spcFirstLastPara="1" wrap="square" lIns="91425" tIns="45700" rIns="91425" bIns="45700" anchor="t"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5" name="Google Shape;95;p20"/>
          <p:cNvSpPr txBox="1">
            <a:spLocks noGrp="1"/>
          </p:cNvSpPr>
          <p:nvPr>
            <p:ph type="sldNum" idx="12"/>
          </p:nvPr>
        </p:nvSpPr>
        <p:spPr>
          <a:xfrm>
            <a:off x="6553200" y="4683919"/>
            <a:ext cx="2133600" cy="3570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Arial"/>
                <a:ea typeface="Arial"/>
                <a:cs typeface="Arial"/>
                <a:sym typeface="Arial"/>
              </a:defRPr>
            </a:lvl1pPr>
            <a:lvl2pPr marL="0" marR="0" lvl="1" indent="0" algn="r" rtl="0">
              <a:spcBef>
                <a:spcPts val="0"/>
              </a:spcBef>
              <a:spcAft>
                <a:spcPts val="0"/>
              </a:spcAft>
              <a:buNone/>
              <a:defRPr sz="1400">
                <a:solidFill>
                  <a:schemeClr val="dk1"/>
                </a:solidFill>
                <a:latin typeface="Arial"/>
                <a:ea typeface="Arial"/>
                <a:cs typeface="Arial"/>
                <a:sym typeface="Arial"/>
              </a:defRPr>
            </a:lvl2pPr>
            <a:lvl3pPr marL="0" marR="0" lvl="2" indent="0" algn="r" rtl="0">
              <a:spcBef>
                <a:spcPts val="0"/>
              </a:spcBef>
              <a:spcAft>
                <a:spcPts val="0"/>
              </a:spcAft>
              <a:buNone/>
              <a:defRPr sz="1400">
                <a:solidFill>
                  <a:schemeClr val="dk1"/>
                </a:solidFill>
                <a:latin typeface="Arial"/>
                <a:ea typeface="Arial"/>
                <a:cs typeface="Arial"/>
                <a:sym typeface="Arial"/>
              </a:defRPr>
            </a:lvl3pPr>
            <a:lvl4pPr marL="0" marR="0" lvl="3" indent="0" algn="r" rtl="0">
              <a:spcBef>
                <a:spcPts val="0"/>
              </a:spcBef>
              <a:spcAft>
                <a:spcPts val="0"/>
              </a:spcAft>
              <a:buNone/>
              <a:defRPr sz="1400">
                <a:solidFill>
                  <a:schemeClr val="dk1"/>
                </a:solidFill>
                <a:latin typeface="Arial"/>
                <a:ea typeface="Arial"/>
                <a:cs typeface="Arial"/>
                <a:sym typeface="Arial"/>
              </a:defRPr>
            </a:lvl4pPr>
            <a:lvl5pPr marL="0" marR="0" lvl="4" indent="0" algn="r" rtl="0">
              <a:spcBef>
                <a:spcPts val="0"/>
              </a:spcBef>
              <a:spcAft>
                <a:spcPts val="0"/>
              </a:spcAft>
              <a:buNone/>
              <a:defRPr sz="1400">
                <a:solidFill>
                  <a:schemeClr val="dk1"/>
                </a:solidFill>
                <a:latin typeface="Arial"/>
                <a:ea typeface="Arial"/>
                <a:cs typeface="Arial"/>
                <a:sym typeface="Arial"/>
              </a:defRPr>
            </a:lvl5pPr>
            <a:lvl6pPr marL="0" marR="0" lvl="5" indent="0" algn="r" rtl="0">
              <a:spcBef>
                <a:spcPts val="0"/>
              </a:spcBef>
              <a:spcAft>
                <a:spcPts val="0"/>
              </a:spcAft>
              <a:buNone/>
              <a:defRPr sz="1400">
                <a:solidFill>
                  <a:schemeClr val="dk1"/>
                </a:solidFill>
                <a:latin typeface="Arial"/>
                <a:ea typeface="Arial"/>
                <a:cs typeface="Arial"/>
                <a:sym typeface="Arial"/>
              </a:defRPr>
            </a:lvl6pPr>
            <a:lvl7pPr marL="0" marR="0" lvl="6" indent="0" algn="r" rtl="0">
              <a:spcBef>
                <a:spcPts val="0"/>
              </a:spcBef>
              <a:spcAft>
                <a:spcPts val="0"/>
              </a:spcAft>
              <a:buNone/>
              <a:defRPr sz="1400">
                <a:solidFill>
                  <a:schemeClr val="dk1"/>
                </a:solidFill>
                <a:latin typeface="Arial"/>
                <a:ea typeface="Arial"/>
                <a:cs typeface="Arial"/>
                <a:sym typeface="Arial"/>
              </a:defRPr>
            </a:lvl7pPr>
            <a:lvl8pPr marL="0" marR="0" lvl="7" indent="0" algn="r" rtl="0">
              <a:spcBef>
                <a:spcPts val="0"/>
              </a:spcBef>
              <a:spcAft>
                <a:spcPts val="0"/>
              </a:spcAft>
              <a:buNone/>
              <a:defRPr sz="1400">
                <a:solidFill>
                  <a:schemeClr val="dk1"/>
                </a:solidFill>
                <a:latin typeface="Arial"/>
                <a:ea typeface="Arial"/>
                <a:cs typeface="Arial"/>
                <a:sym typeface="Arial"/>
              </a:defRPr>
            </a:lvl8pPr>
            <a:lvl9pPr marL="0" marR="0" lvl="8" indent="0" algn="r" rtl="0">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6"/>
        <p:cNvGrpSpPr/>
        <p:nvPr/>
      </p:nvGrpSpPr>
      <p:grpSpPr>
        <a:xfrm>
          <a:off x="0" y="0"/>
          <a:ext cx="0" cy="0"/>
          <a:chOff x="0" y="0"/>
          <a:chExt cx="0" cy="0"/>
        </a:xfrm>
      </p:grpSpPr>
      <p:sp>
        <p:nvSpPr>
          <p:cNvPr id="97" name="Google Shape;97;p21"/>
          <p:cNvSpPr txBox="1">
            <a:spLocks noGrp="1"/>
          </p:cNvSpPr>
          <p:nvPr>
            <p:ph type="dt" idx="10"/>
          </p:nvPr>
        </p:nvSpPr>
        <p:spPr>
          <a:xfrm>
            <a:off x="457200" y="4683919"/>
            <a:ext cx="2133600" cy="357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8" name="Google Shape;98;p21"/>
          <p:cNvSpPr txBox="1">
            <a:spLocks noGrp="1"/>
          </p:cNvSpPr>
          <p:nvPr>
            <p:ph type="ftr" idx="11"/>
          </p:nvPr>
        </p:nvSpPr>
        <p:spPr>
          <a:xfrm>
            <a:off x="3124200" y="4683919"/>
            <a:ext cx="2895600" cy="357000"/>
          </a:xfrm>
          <a:prstGeom prst="rect">
            <a:avLst/>
          </a:prstGeom>
          <a:noFill/>
          <a:ln>
            <a:noFill/>
          </a:ln>
        </p:spPr>
        <p:txBody>
          <a:bodyPr spcFirstLastPara="1" wrap="square" lIns="91425" tIns="45700" rIns="91425" bIns="45700" anchor="t"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9" name="Google Shape;99;p21"/>
          <p:cNvSpPr txBox="1">
            <a:spLocks noGrp="1"/>
          </p:cNvSpPr>
          <p:nvPr>
            <p:ph type="sldNum" idx="12"/>
          </p:nvPr>
        </p:nvSpPr>
        <p:spPr>
          <a:xfrm>
            <a:off x="6553200" y="4683919"/>
            <a:ext cx="2133600" cy="3570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Arial"/>
                <a:ea typeface="Arial"/>
                <a:cs typeface="Arial"/>
                <a:sym typeface="Arial"/>
              </a:defRPr>
            </a:lvl1pPr>
            <a:lvl2pPr marL="0" marR="0" lvl="1" indent="0" algn="r" rtl="0">
              <a:spcBef>
                <a:spcPts val="0"/>
              </a:spcBef>
              <a:spcAft>
                <a:spcPts val="0"/>
              </a:spcAft>
              <a:buNone/>
              <a:defRPr sz="1400">
                <a:solidFill>
                  <a:schemeClr val="dk1"/>
                </a:solidFill>
                <a:latin typeface="Arial"/>
                <a:ea typeface="Arial"/>
                <a:cs typeface="Arial"/>
                <a:sym typeface="Arial"/>
              </a:defRPr>
            </a:lvl2pPr>
            <a:lvl3pPr marL="0" marR="0" lvl="2" indent="0" algn="r" rtl="0">
              <a:spcBef>
                <a:spcPts val="0"/>
              </a:spcBef>
              <a:spcAft>
                <a:spcPts val="0"/>
              </a:spcAft>
              <a:buNone/>
              <a:defRPr sz="1400">
                <a:solidFill>
                  <a:schemeClr val="dk1"/>
                </a:solidFill>
                <a:latin typeface="Arial"/>
                <a:ea typeface="Arial"/>
                <a:cs typeface="Arial"/>
                <a:sym typeface="Arial"/>
              </a:defRPr>
            </a:lvl3pPr>
            <a:lvl4pPr marL="0" marR="0" lvl="3" indent="0" algn="r" rtl="0">
              <a:spcBef>
                <a:spcPts val="0"/>
              </a:spcBef>
              <a:spcAft>
                <a:spcPts val="0"/>
              </a:spcAft>
              <a:buNone/>
              <a:defRPr sz="1400">
                <a:solidFill>
                  <a:schemeClr val="dk1"/>
                </a:solidFill>
                <a:latin typeface="Arial"/>
                <a:ea typeface="Arial"/>
                <a:cs typeface="Arial"/>
                <a:sym typeface="Arial"/>
              </a:defRPr>
            </a:lvl4pPr>
            <a:lvl5pPr marL="0" marR="0" lvl="4" indent="0" algn="r" rtl="0">
              <a:spcBef>
                <a:spcPts val="0"/>
              </a:spcBef>
              <a:spcAft>
                <a:spcPts val="0"/>
              </a:spcAft>
              <a:buNone/>
              <a:defRPr sz="1400">
                <a:solidFill>
                  <a:schemeClr val="dk1"/>
                </a:solidFill>
                <a:latin typeface="Arial"/>
                <a:ea typeface="Arial"/>
                <a:cs typeface="Arial"/>
                <a:sym typeface="Arial"/>
              </a:defRPr>
            </a:lvl5pPr>
            <a:lvl6pPr marL="0" marR="0" lvl="5" indent="0" algn="r" rtl="0">
              <a:spcBef>
                <a:spcPts val="0"/>
              </a:spcBef>
              <a:spcAft>
                <a:spcPts val="0"/>
              </a:spcAft>
              <a:buNone/>
              <a:defRPr sz="1400">
                <a:solidFill>
                  <a:schemeClr val="dk1"/>
                </a:solidFill>
                <a:latin typeface="Arial"/>
                <a:ea typeface="Arial"/>
                <a:cs typeface="Arial"/>
                <a:sym typeface="Arial"/>
              </a:defRPr>
            </a:lvl6pPr>
            <a:lvl7pPr marL="0" marR="0" lvl="6" indent="0" algn="r" rtl="0">
              <a:spcBef>
                <a:spcPts val="0"/>
              </a:spcBef>
              <a:spcAft>
                <a:spcPts val="0"/>
              </a:spcAft>
              <a:buNone/>
              <a:defRPr sz="1400">
                <a:solidFill>
                  <a:schemeClr val="dk1"/>
                </a:solidFill>
                <a:latin typeface="Arial"/>
                <a:ea typeface="Arial"/>
                <a:cs typeface="Arial"/>
                <a:sym typeface="Arial"/>
              </a:defRPr>
            </a:lvl7pPr>
            <a:lvl8pPr marL="0" marR="0" lvl="7" indent="0" algn="r" rtl="0">
              <a:spcBef>
                <a:spcPts val="0"/>
              </a:spcBef>
              <a:spcAft>
                <a:spcPts val="0"/>
              </a:spcAft>
              <a:buNone/>
              <a:defRPr sz="1400">
                <a:solidFill>
                  <a:schemeClr val="dk1"/>
                </a:solidFill>
                <a:latin typeface="Arial"/>
                <a:ea typeface="Arial"/>
                <a:cs typeface="Arial"/>
                <a:sym typeface="Arial"/>
              </a:defRPr>
            </a:lvl8pPr>
            <a:lvl9pPr marL="0" marR="0" lvl="8" indent="0" algn="r" rtl="0">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0"/>
        <p:cNvGrpSpPr/>
        <p:nvPr/>
      </p:nvGrpSpPr>
      <p:grpSpPr>
        <a:xfrm>
          <a:off x="0" y="0"/>
          <a:ext cx="0" cy="0"/>
          <a:chOff x="0" y="0"/>
          <a:chExt cx="0" cy="0"/>
        </a:xfrm>
      </p:grpSpPr>
      <p:sp>
        <p:nvSpPr>
          <p:cNvPr id="101" name="Google Shape;101;p22"/>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2000" b="1"/>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2" name="Google Shape;102;p22"/>
          <p:cNvSpPr txBox="1">
            <a:spLocks noGrp="1"/>
          </p:cNvSpPr>
          <p:nvPr>
            <p:ph type="body" idx="1"/>
          </p:nvPr>
        </p:nvSpPr>
        <p:spPr>
          <a:xfrm>
            <a:off x="3575050" y="204788"/>
            <a:ext cx="5111700" cy="4389600"/>
          </a:xfrm>
          <a:prstGeom prst="rect">
            <a:avLst/>
          </a:prstGeom>
          <a:noFill/>
          <a:ln>
            <a:noFill/>
          </a:ln>
        </p:spPr>
        <p:txBody>
          <a:bodyPr spcFirstLastPara="1" wrap="square" lIns="91425" tIns="45700" rIns="91425" bIns="45700" anchor="t" anchorCtr="0">
            <a:noAutofit/>
          </a:bodyPr>
          <a:lstStyle>
            <a:lvl1pPr marL="457200" lvl="0" indent="-431800" algn="l" rtl="0">
              <a:spcBef>
                <a:spcPts val="640"/>
              </a:spcBef>
              <a:spcAft>
                <a:spcPts val="0"/>
              </a:spcAft>
              <a:buClr>
                <a:schemeClr val="dk1"/>
              </a:buClr>
              <a:buSzPts val="3200"/>
              <a:buFont typeface="Arial"/>
              <a:buChar char="•"/>
              <a:defRPr sz="3200"/>
            </a:lvl1pPr>
            <a:lvl2pPr marL="914400" lvl="1" indent="-406400" algn="l" rtl="0">
              <a:spcBef>
                <a:spcPts val="560"/>
              </a:spcBef>
              <a:spcAft>
                <a:spcPts val="0"/>
              </a:spcAft>
              <a:buClr>
                <a:schemeClr val="dk1"/>
              </a:buClr>
              <a:buSzPts val="2800"/>
              <a:buFont typeface="Arial"/>
              <a:buChar char="–"/>
              <a:defRPr sz="2800"/>
            </a:lvl2pPr>
            <a:lvl3pPr marL="1371600" lvl="2" indent="-381000" algn="l" rtl="0">
              <a:spcBef>
                <a:spcPts val="480"/>
              </a:spcBef>
              <a:spcAft>
                <a:spcPts val="0"/>
              </a:spcAft>
              <a:buClr>
                <a:schemeClr val="dk1"/>
              </a:buClr>
              <a:buSzPts val="2400"/>
              <a:buFont typeface="Arial"/>
              <a:buChar char="•"/>
              <a:defRPr sz="2400"/>
            </a:lvl3pPr>
            <a:lvl4pPr marL="1828800" lvl="3" indent="-355600" algn="l" rtl="0">
              <a:spcBef>
                <a:spcPts val="400"/>
              </a:spcBef>
              <a:spcAft>
                <a:spcPts val="0"/>
              </a:spcAft>
              <a:buClr>
                <a:schemeClr val="dk1"/>
              </a:buClr>
              <a:buSzPts val="2000"/>
              <a:buFont typeface="Arial"/>
              <a:buChar char="–"/>
              <a:defRPr sz="2000"/>
            </a:lvl4pPr>
            <a:lvl5pPr marL="2286000" lvl="4" indent="-355600" algn="l" rtl="0">
              <a:spcBef>
                <a:spcPts val="400"/>
              </a:spcBef>
              <a:spcAft>
                <a:spcPts val="0"/>
              </a:spcAft>
              <a:buClr>
                <a:schemeClr val="dk1"/>
              </a:buClr>
              <a:buSzPts val="2000"/>
              <a:buFont typeface="Arial"/>
              <a:buChar char="»"/>
              <a:defRPr sz="2000"/>
            </a:lvl5pPr>
            <a:lvl6pPr marL="2743200" lvl="5" indent="-355600" algn="l" rtl="0">
              <a:spcBef>
                <a:spcPts val="400"/>
              </a:spcBef>
              <a:spcAft>
                <a:spcPts val="0"/>
              </a:spcAft>
              <a:buClr>
                <a:schemeClr val="dk1"/>
              </a:buClr>
              <a:buSzPts val="2000"/>
              <a:buFont typeface="Arial"/>
              <a:buChar char="»"/>
              <a:defRPr sz="2000"/>
            </a:lvl6pPr>
            <a:lvl7pPr marL="3200400" lvl="6" indent="-355600" algn="l" rtl="0">
              <a:spcBef>
                <a:spcPts val="400"/>
              </a:spcBef>
              <a:spcAft>
                <a:spcPts val="0"/>
              </a:spcAft>
              <a:buClr>
                <a:schemeClr val="dk1"/>
              </a:buClr>
              <a:buSzPts val="2000"/>
              <a:buFont typeface="Arial"/>
              <a:buChar char="»"/>
              <a:defRPr sz="2000"/>
            </a:lvl7pPr>
            <a:lvl8pPr marL="3657600" lvl="7" indent="-355600" algn="l" rtl="0">
              <a:spcBef>
                <a:spcPts val="400"/>
              </a:spcBef>
              <a:spcAft>
                <a:spcPts val="0"/>
              </a:spcAft>
              <a:buClr>
                <a:schemeClr val="dk1"/>
              </a:buClr>
              <a:buSzPts val="2000"/>
              <a:buFont typeface="Arial"/>
              <a:buChar char="»"/>
              <a:defRPr sz="2000"/>
            </a:lvl8pPr>
            <a:lvl9pPr marL="4114800" lvl="8" indent="-355600" algn="l" rtl="0">
              <a:spcBef>
                <a:spcPts val="400"/>
              </a:spcBef>
              <a:spcAft>
                <a:spcPts val="0"/>
              </a:spcAft>
              <a:buClr>
                <a:schemeClr val="dk1"/>
              </a:buClr>
              <a:buSzPts val="2000"/>
              <a:buFont typeface="Arial"/>
              <a:buChar char="»"/>
              <a:defRPr sz="2000"/>
            </a:lvl9pPr>
          </a:lstStyle>
          <a:p>
            <a:endParaRPr/>
          </a:p>
        </p:txBody>
      </p:sp>
      <p:sp>
        <p:nvSpPr>
          <p:cNvPr id="103" name="Google Shape;103;p22"/>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chemeClr val="dk1"/>
              </a:buClr>
              <a:buSzPts val="1400"/>
              <a:buFont typeface="Arial"/>
              <a:buNone/>
              <a:defRPr sz="1400"/>
            </a:lvl1pPr>
            <a:lvl2pPr marL="914400" lvl="1" indent="-228600" algn="l" rtl="0">
              <a:spcBef>
                <a:spcPts val="240"/>
              </a:spcBef>
              <a:spcAft>
                <a:spcPts val="0"/>
              </a:spcAft>
              <a:buClr>
                <a:schemeClr val="dk1"/>
              </a:buClr>
              <a:buSzPts val="1200"/>
              <a:buFont typeface="Arial"/>
              <a:buNone/>
              <a:defRPr sz="1200"/>
            </a:lvl2pPr>
            <a:lvl3pPr marL="1371600" lvl="2" indent="-228600" algn="l" rtl="0">
              <a:spcBef>
                <a:spcPts val="200"/>
              </a:spcBef>
              <a:spcAft>
                <a:spcPts val="0"/>
              </a:spcAft>
              <a:buClr>
                <a:schemeClr val="dk1"/>
              </a:buClr>
              <a:buSzPts val="1000"/>
              <a:buFont typeface="Arial"/>
              <a:buNone/>
              <a:defRPr sz="1000"/>
            </a:lvl3pPr>
            <a:lvl4pPr marL="1828800" lvl="3" indent="-228600" algn="l" rtl="0">
              <a:spcBef>
                <a:spcPts val="180"/>
              </a:spcBef>
              <a:spcAft>
                <a:spcPts val="0"/>
              </a:spcAft>
              <a:buClr>
                <a:schemeClr val="dk1"/>
              </a:buClr>
              <a:buSzPts val="900"/>
              <a:buFont typeface="Arial"/>
              <a:buNone/>
              <a:defRPr sz="900"/>
            </a:lvl4pPr>
            <a:lvl5pPr marL="2286000" lvl="4" indent="-228600" algn="l" rtl="0">
              <a:spcBef>
                <a:spcPts val="180"/>
              </a:spcBef>
              <a:spcAft>
                <a:spcPts val="0"/>
              </a:spcAft>
              <a:buClr>
                <a:schemeClr val="dk1"/>
              </a:buClr>
              <a:buSzPts val="900"/>
              <a:buFont typeface="Arial"/>
              <a:buNone/>
              <a:defRPr sz="900"/>
            </a:lvl5pPr>
            <a:lvl6pPr marL="2743200" lvl="5" indent="-228600" algn="l" rtl="0">
              <a:spcBef>
                <a:spcPts val="180"/>
              </a:spcBef>
              <a:spcAft>
                <a:spcPts val="0"/>
              </a:spcAft>
              <a:buClr>
                <a:schemeClr val="dk1"/>
              </a:buClr>
              <a:buSzPts val="900"/>
              <a:buFont typeface="Arial"/>
              <a:buNone/>
              <a:defRPr sz="900"/>
            </a:lvl6pPr>
            <a:lvl7pPr marL="3200400" lvl="6" indent="-228600" algn="l" rtl="0">
              <a:spcBef>
                <a:spcPts val="180"/>
              </a:spcBef>
              <a:spcAft>
                <a:spcPts val="0"/>
              </a:spcAft>
              <a:buClr>
                <a:schemeClr val="dk1"/>
              </a:buClr>
              <a:buSzPts val="900"/>
              <a:buFont typeface="Arial"/>
              <a:buNone/>
              <a:defRPr sz="900"/>
            </a:lvl7pPr>
            <a:lvl8pPr marL="3657600" lvl="7" indent="-228600" algn="l" rtl="0">
              <a:spcBef>
                <a:spcPts val="180"/>
              </a:spcBef>
              <a:spcAft>
                <a:spcPts val="0"/>
              </a:spcAft>
              <a:buClr>
                <a:schemeClr val="dk1"/>
              </a:buClr>
              <a:buSzPts val="900"/>
              <a:buFont typeface="Arial"/>
              <a:buNone/>
              <a:defRPr sz="900"/>
            </a:lvl8pPr>
            <a:lvl9pPr marL="4114800" lvl="8" indent="-228600" algn="l" rtl="0">
              <a:spcBef>
                <a:spcPts val="180"/>
              </a:spcBef>
              <a:spcAft>
                <a:spcPts val="0"/>
              </a:spcAft>
              <a:buClr>
                <a:schemeClr val="dk1"/>
              </a:buClr>
              <a:buSzPts val="900"/>
              <a:buFont typeface="Arial"/>
              <a:buNone/>
              <a:defRPr sz="900"/>
            </a:lvl9pPr>
          </a:lstStyle>
          <a:p>
            <a:endParaRPr/>
          </a:p>
        </p:txBody>
      </p:sp>
      <p:sp>
        <p:nvSpPr>
          <p:cNvPr id="104" name="Google Shape;104;p22"/>
          <p:cNvSpPr txBox="1">
            <a:spLocks noGrp="1"/>
          </p:cNvSpPr>
          <p:nvPr>
            <p:ph type="dt" idx="10"/>
          </p:nvPr>
        </p:nvSpPr>
        <p:spPr>
          <a:xfrm>
            <a:off x="457200" y="4683919"/>
            <a:ext cx="2133600" cy="357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5" name="Google Shape;105;p22"/>
          <p:cNvSpPr txBox="1">
            <a:spLocks noGrp="1"/>
          </p:cNvSpPr>
          <p:nvPr>
            <p:ph type="ftr" idx="11"/>
          </p:nvPr>
        </p:nvSpPr>
        <p:spPr>
          <a:xfrm>
            <a:off x="3124200" y="4683919"/>
            <a:ext cx="2895600" cy="357000"/>
          </a:xfrm>
          <a:prstGeom prst="rect">
            <a:avLst/>
          </a:prstGeom>
          <a:noFill/>
          <a:ln>
            <a:noFill/>
          </a:ln>
        </p:spPr>
        <p:txBody>
          <a:bodyPr spcFirstLastPara="1" wrap="square" lIns="91425" tIns="45700" rIns="91425" bIns="45700" anchor="t"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6" name="Google Shape;106;p22"/>
          <p:cNvSpPr txBox="1">
            <a:spLocks noGrp="1"/>
          </p:cNvSpPr>
          <p:nvPr>
            <p:ph type="sldNum" idx="12"/>
          </p:nvPr>
        </p:nvSpPr>
        <p:spPr>
          <a:xfrm>
            <a:off x="6553200" y="4683919"/>
            <a:ext cx="2133600" cy="3570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Arial"/>
                <a:ea typeface="Arial"/>
                <a:cs typeface="Arial"/>
                <a:sym typeface="Arial"/>
              </a:defRPr>
            </a:lvl1pPr>
            <a:lvl2pPr marL="0" marR="0" lvl="1" indent="0" algn="r" rtl="0">
              <a:spcBef>
                <a:spcPts val="0"/>
              </a:spcBef>
              <a:spcAft>
                <a:spcPts val="0"/>
              </a:spcAft>
              <a:buNone/>
              <a:defRPr sz="1400">
                <a:solidFill>
                  <a:schemeClr val="dk1"/>
                </a:solidFill>
                <a:latin typeface="Arial"/>
                <a:ea typeface="Arial"/>
                <a:cs typeface="Arial"/>
                <a:sym typeface="Arial"/>
              </a:defRPr>
            </a:lvl2pPr>
            <a:lvl3pPr marL="0" marR="0" lvl="2" indent="0" algn="r" rtl="0">
              <a:spcBef>
                <a:spcPts val="0"/>
              </a:spcBef>
              <a:spcAft>
                <a:spcPts val="0"/>
              </a:spcAft>
              <a:buNone/>
              <a:defRPr sz="1400">
                <a:solidFill>
                  <a:schemeClr val="dk1"/>
                </a:solidFill>
                <a:latin typeface="Arial"/>
                <a:ea typeface="Arial"/>
                <a:cs typeface="Arial"/>
                <a:sym typeface="Arial"/>
              </a:defRPr>
            </a:lvl3pPr>
            <a:lvl4pPr marL="0" marR="0" lvl="3" indent="0" algn="r" rtl="0">
              <a:spcBef>
                <a:spcPts val="0"/>
              </a:spcBef>
              <a:spcAft>
                <a:spcPts val="0"/>
              </a:spcAft>
              <a:buNone/>
              <a:defRPr sz="1400">
                <a:solidFill>
                  <a:schemeClr val="dk1"/>
                </a:solidFill>
                <a:latin typeface="Arial"/>
                <a:ea typeface="Arial"/>
                <a:cs typeface="Arial"/>
                <a:sym typeface="Arial"/>
              </a:defRPr>
            </a:lvl4pPr>
            <a:lvl5pPr marL="0" marR="0" lvl="4" indent="0" algn="r" rtl="0">
              <a:spcBef>
                <a:spcPts val="0"/>
              </a:spcBef>
              <a:spcAft>
                <a:spcPts val="0"/>
              </a:spcAft>
              <a:buNone/>
              <a:defRPr sz="1400">
                <a:solidFill>
                  <a:schemeClr val="dk1"/>
                </a:solidFill>
                <a:latin typeface="Arial"/>
                <a:ea typeface="Arial"/>
                <a:cs typeface="Arial"/>
                <a:sym typeface="Arial"/>
              </a:defRPr>
            </a:lvl5pPr>
            <a:lvl6pPr marL="0" marR="0" lvl="5" indent="0" algn="r" rtl="0">
              <a:spcBef>
                <a:spcPts val="0"/>
              </a:spcBef>
              <a:spcAft>
                <a:spcPts val="0"/>
              </a:spcAft>
              <a:buNone/>
              <a:defRPr sz="1400">
                <a:solidFill>
                  <a:schemeClr val="dk1"/>
                </a:solidFill>
                <a:latin typeface="Arial"/>
                <a:ea typeface="Arial"/>
                <a:cs typeface="Arial"/>
                <a:sym typeface="Arial"/>
              </a:defRPr>
            </a:lvl6pPr>
            <a:lvl7pPr marL="0" marR="0" lvl="6" indent="0" algn="r" rtl="0">
              <a:spcBef>
                <a:spcPts val="0"/>
              </a:spcBef>
              <a:spcAft>
                <a:spcPts val="0"/>
              </a:spcAft>
              <a:buNone/>
              <a:defRPr sz="1400">
                <a:solidFill>
                  <a:schemeClr val="dk1"/>
                </a:solidFill>
                <a:latin typeface="Arial"/>
                <a:ea typeface="Arial"/>
                <a:cs typeface="Arial"/>
                <a:sym typeface="Arial"/>
              </a:defRPr>
            </a:lvl7pPr>
            <a:lvl8pPr marL="0" marR="0" lvl="7" indent="0" algn="r" rtl="0">
              <a:spcBef>
                <a:spcPts val="0"/>
              </a:spcBef>
              <a:spcAft>
                <a:spcPts val="0"/>
              </a:spcAft>
              <a:buNone/>
              <a:defRPr sz="1400">
                <a:solidFill>
                  <a:schemeClr val="dk1"/>
                </a:solidFill>
                <a:latin typeface="Arial"/>
                <a:ea typeface="Arial"/>
                <a:cs typeface="Arial"/>
                <a:sym typeface="Arial"/>
              </a:defRPr>
            </a:lvl8pPr>
            <a:lvl9pPr marL="0" marR="0" lvl="8" indent="0" algn="r" rtl="0">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07"/>
        <p:cNvGrpSpPr/>
        <p:nvPr/>
      </p:nvGrpSpPr>
      <p:grpSpPr>
        <a:xfrm>
          <a:off x="0" y="0"/>
          <a:ext cx="0" cy="0"/>
          <a:chOff x="0" y="0"/>
          <a:chExt cx="0" cy="0"/>
        </a:xfrm>
      </p:grpSpPr>
      <p:sp>
        <p:nvSpPr>
          <p:cNvPr id="108" name="Google Shape;108;p23"/>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sz="2000" b="1"/>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09" name="Google Shape;109;p23"/>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110" name="Google Shape;110;p23"/>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noAutofit/>
          </a:bodyPr>
          <a:lstStyle>
            <a:lvl1pPr marL="457200" lvl="0" indent="-228600" algn="l" rtl="0">
              <a:spcBef>
                <a:spcPts val="280"/>
              </a:spcBef>
              <a:spcAft>
                <a:spcPts val="0"/>
              </a:spcAft>
              <a:buClr>
                <a:schemeClr val="dk1"/>
              </a:buClr>
              <a:buSzPts val="1400"/>
              <a:buFont typeface="Arial"/>
              <a:buNone/>
              <a:defRPr sz="1400"/>
            </a:lvl1pPr>
            <a:lvl2pPr marL="914400" lvl="1" indent="-228600" algn="l" rtl="0">
              <a:spcBef>
                <a:spcPts val="240"/>
              </a:spcBef>
              <a:spcAft>
                <a:spcPts val="0"/>
              </a:spcAft>
              <a:buClr>
                <a:schemeClr val="dk1"/>
              </a:buClr>
              <a:buSzPts val="1200"/>
              <a:buFont typeface="Arial"/>
              <a:buNone/>
              <a:defRPr sz="1200"/>
            </a:lvl2pPr>
            <a:lvl3pPr marL="1371600" lvl="2" indent="-228600" algn="l" rtl="0">
              <a:spcBef>
                <a:spcPts val="200"/>
              </a:spcBef>
              <a:spcAft>
                <a:spcPts val="0"/>
              </a:spcAft>
              <a:buClr>
                <a:schemeClr val="dk1"/>
              </a:buClr>
              <a:buSzPts val="1000"/>
              <a:buFont typeface="Arial"/>
              <a:buNone/>
              <a:defRPr sz="1000"/>
            </a:lvl3pPr>
            <a:lvl4pPr marL="1828800" lvl="3" indent="-228600" algn="l" rtl="0">
              <a:spcBef>
                <a:spcPts val="180"/>
              </a:spcBef>
              <a:spcAft>
                <a:spcPts val="0"/>
              </a:spcAft>
              <a:buClr>
                <a:schemeClr val="dk1"/>
              </a:buClr>
              <a:buSzPts val="900"/>
              <a:buFont typeface="Arial"/>
              <a:buNone/>
              <a:defRPr sz="900"/>
            </a:lvl4pPr>
            <a:lvl5pPr marL="2286000" lvl="4" indent="-228600" algn="l" rtl="0">
              <a:spcBef>
                <a:spcPts val="180"/>
              </a:spcBef>
              <a:spcAft>
                <a:spcPts val="0"/>
              </a:spcAft>
              <a:buClr>
                <a:schemeClr val="dk1"/>
              </a:buClr>
              <a:buSzPts val="900"/>
              <a:buFont typeface="Arial"/>
              <a:buNone/>
              <a:defRPr sz="900"/>
            </a:lvl5pPr>
            <a:lvl6pPr marL="2743200" lvl="5" indent="-228600" algn="l" rtl="0">
              <a:spcBef>
                <a:spcPts val="180"/>
              </a:spcBef>
              <a:spcAft>
                <a:spcPts val="0"/>
              </a:spcAft>
              <a:buClr>
                <a:schemeClr val="dk1"/>
              </a:buClr>
              <a:buSzPts val="900"/>
              <a:buFont typeface="Arial"/>
              <a:buNone/>
              <a:defRPr sz="900"/>
            </a:lvl6pPr>
            <a:lvl7pPr marL="3200400" lvl="6" indent="-228600" algn="l" rtl="0">
              <a:spcBef>
                <a:spcPts val="180"/>
              </a:spcBef>
              <a:spcAft>
                <a:spcPts val="0"/>
              </a:spcAft>
              <a:buClr>
                <a:schemeClr val="dk1"/>
              </a:buClr>
              <a:buSzPts val="900"/>
              <a:buFont typeface="Arial"/>
              <a:buNone/>
              <a:defRPr sz="900"/>
            </a:lvl7pPr>
            <a:lvl8pPr marL="3657600" lvl="7" indent="-228600" algn="l" rtl="0">
              <a:spcBef>
                <a:spcPts val="180"/>
              </a:spcBef>
              <a:spcAft>
                <a:spcPts val="0"/>
              </a:spcAft>
              <a:buClr>
                <a:schemeClr val="dk1"/>
              </a:buClr>
              <a:buSzPts val="900"/>
              <a:buFont typeface="Arial"/>
              <a:buNone/>
              <a:defRPr sz="900"/>
            </a:lvl8pPr>
            <a:lvl9pPr marL="4114800" lvl="8" indent="-228600" algn="l" rtl="0">
              <a:spcBef>
                <a:spcPts val="180"/>
              </a:spcBef>
              <a:spcAft>
                <a:spcPts val="0"/>
              </a:spcAft>
              <a:buClr>
                <a:schemeClr val="dk1"/>
              </a:buClr>
              <a:buSzPts val="900"/>
              <a:buFont typeface="Arial"/>
              <a:buNone/>
              <a:defRPr sz="900"/>
            </a:lvl9pPr>
          </a:lstStyle>
          <a:p>
            <a:endParaRPr/>
          </a:p>
        </p:txBody>
      </p:sp>
      <p:sp>
        <p:nvSpPr>
          <p:cNvPr id="111" name="Google Shape;111;p23"/>
          <p:cNvSpPr txBox="1">
            <a:spLocks noGrp="1"/>
          </p:cNvSpPr>
          <p:nvPr>
            <p:ph type="dt" idx="10"/>
          </p:nvPr>
        </p:nvSpPr>
        <p:spPr>
          <a:xfrm>
            <a:off x="457200" y="4683919"/>
            <a:ext cx="2133600" cy="357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2" name="Google Shape;112;p23"/>
          <p:cNvSpPr txBox="1">
            <a:spLocks noGrp="1"/>
          </p:cNvSpPr>
          <p:nvPr>
            <p:ph type="ftr" idx="11"/>
          </p:nvPr>
        </p:nvSpPr>
        <p:spPr>
          <a:xfrm>
            <a:off x="3124200" y="4683919"/>
            <a:ext cx="2895600" cy="357000"/>
          </a:xfrm>
          <a:prstGeom prst="rect">
            <a:avLst/>
          </a:prstGeom>
          <a:noFill/>
          <a:ln>
            <a:noFill/>
          </a:ln>
        </p:spPr>
        <p:txBody>
          <a:bodyPr spcFirstLastPara="1" wrap="square" lIns="91425" tIns="45700" rIns="91425" bIns="45700" anchor="t"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3" name="Google Shape;113;p23"/>
          <p:cNvSpPr txBox="1">
            <a:spLocks noGrp="1"/>
          </p:cNvSpPr>
          <p:nvPr>
            <p:ph type="sldNum" idx="12"/>
          </p:nvPr>
        </p:nvSpPr>
        <p:spPr>
          <a:xfrm>
            <a:off x="6553200" y="4683919"/>
            <a:ext cx="2133600" cy="3570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Arial"/>
                <a:ea typeface="Arial"/>
                <a:cs typeface="Arial"/>
                <a:sym typeface="Arial"/>
              </a:defRPr>
            </a:lvl1pPr>
            <a:lvl2pPr marL="0" marR="0" lvl="1" indent="0" algn="r" rtl="0">
              <a:spcBef>
                <a:spcPts val="0"/>
              </a:spcBef>
              <a:spcAft>
                <a:spcPts val="0"/>
              </a:spcAft>
              <a:buNone/>
              <a:defRPr sz="1400">
                <a:solidFill>
                  <a:schemeClr val="dk1"/>
                </a:solidFill>
                <a:latin typeface="Arial"/>
                <a:ea typeface="Arial"/>
                <a:cs typeface="Arial"/>
                <a:sym typeface="Arial"/>
              </a:defRPr>
            </a:lvl2pPr>
            <a:lvl3pPr marL="0" marR="0" lvl="2" indent="0" algn="r" rtl="0">
              <a:spcBef>
                <a:spcPts val="0"/>
              </a:spcBef>
              <a:spcAft>
                <a:spcPts val="0"/>
              </a:spcAft>
              <a:buNone/>
              <a:defRPr sz="1400">
                <a:solidFill>
                  <a:schemeClr val="dk1"/>
                </a:solidFill>
                <a:latin typeface="Arial"/>
                <a:ea typeface="Arial"/>
                <a:cs typeface="Arial"/>
                <a:sym typeface="Arial"/>
              </a:defRPr>
            </a:lvl3pPr>
            <a:lvl4pPr marL="0" marR="0" lvl="3" indent="0" algn="r" rtl="0">
              <a:spcBef>
                <a:spcPts val="0"/>
              </a:spcBef>
              <a:spcAft>
                <a:spcPts val="0"/>
              </a:spcAft>
              <a:buNone/>
              <a:defRPr sz="1400">
                <a:solidFill>
                  <a:schemeClr val="dk1"/>
                </a:solidFill>
                <a:latin typeface="Arial"/>
                <a:ea typeface="Arial"/>
                <a:cs typeface="Arial"/>
                <a:sym typeface="Arial"/>
              </a:defRPr>
            </a:lvl4pPr>
            <a:lvl5pPr marL="0" marR="0" lvl="4" indent="0" algn="r" rtl="0">
              <a:spcBef>
                <a:spcPts val="0"/>
              </a:spcBef>
              <a:spcAft>
                <a:spcPts val="0"/>
              </a:spcAft>
              <a:buNone/>
              <a:defRPr sz="1400">
                <a:solidFill>
                  <a:schemeClr val="dk1"/>
                </a:solidFill>
                <a:latin typeface="Arial"/>
                <a:ea typeface="Arial"/>
                <a:cs typeface="Arial"/>
                <a:sym typeface="Arial"/>
              </a:defRPr>
            </a:lvl5pPr>
            <a:lvl6pPr marL="0" marR="0" lvl="5" indent="0" algn="r" rtl="0">
              <a:spcBef>
                <a:spcPts val="0"/>
              </a:spcBef>
              <a:spcAft>
                <a:spcPts val="0"/>
              </a:spcAft>
              <a:buNone/>
              <a:defRPr sz="1400">
                <a:solidFill>
                  <a:schemeClr val="dk1"/>
                </a:solidFill>
                <a:latin typeface="Arial"/>
                <a:ea typeface="Arial"/>
                <a:cs typeface="Arial"/>
                <a:sym typeface="Arial"/>
              </a:defRPr>
            </a:lvl6pPr>
            <a:lvl7pPr marL="0" marR="0" lvl="6" indent="0" algn="r" rtl="0">
              <a:spcBef>
                <a:spcPts val="0"/>
              </a:spcBef>
              <a:spcAft>
                <a:spcPts val="0"/>
              </a:spcAft>
              <a:buNone/>
              <a:defRPr sz="1400">
                <a:solidFill>
                  <a:schemeClr val="dk1"/>
                </a:solidFill>
                <a:latin typeface="Arial"/>
                <a:ea typeface="Arial"/>
                <a:cs typeface="Arial"/>
                <a:sym typeface="Arial"/>
              </a:defRPr>
            </a:lvl7pPr>
            <a:lvl8pPr marL="0" marR="0" lvl="7" indent="0" algn="r" rtl="0">
              <a:spcBef>
                <a:spcPts val="0"/>
              </a:spcBef>
              <a:spcAft>
                <a:spcPts val="0"/>
              </a:spcAft>
              <a:buNone/>
              <a:defRPr sz="1400">
                <a:solidFill>
                  <a:schemeClr val="dk1"/>
                </a:solidFill>
                <a:latin typeface="Arial"/>
                <a:ea typeface="Arial"/>
                <a:cs typeface="Arial"/>
                <a:sym typeface="Arial"/>
              </a:defRPr>
            </a:lvl8pPr>
            <a:lvl9pPr marL="0" marR="0" lvl="8" indent="0" algn="r" rtl="0">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4"/>
        <p:cNvGrpSpPr/>
        <p:nvPr/>
      </p:nvGrpSpPr>
      <p:grpSpPr>
        <a:xfrm>
          <a:off x="0" y="0"/>
          <a:ext cx="0" cy="0"/>
          <a:chOff x="0" y="0"/>
          <a:chExt cx="0" cy="0"/>
        </a:xfrm>
      </p:grpSpPr>
      <p:sp>
        <p:nvSpPr>
          <p:cNvPr id="115" name="Google Shape;115;p24"/>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16" name="Google Shape;116;p24"/>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17" name="Google Shape;117;p24"/>
          <p:cNvSpPr txBox="1">
            <a:spLocks noGrp="1"/>
          </p:cNvSpPr>
          <p:nvPr>
            <p:ph type="dt" idx="10"/>
          </p:nvPr>
        </p:nvSpPr>
        <p:spPr>
          <a:xfrm>
            <a:off x="457200" y="4683919"/>
            <a:ext cx="2133600" cy="357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8" name="Google Shape;118;p24"/>
          <p:cNvSpPr txBox="1">
            <a:spLocks noGrp="1"/>
          </p:cNvSpPr>
          <p:nvPr>
            <p:ph type="ftr" idx="11"/>
          </p:nvPr>
        </p:nvSpPr>
        <p:spPr>
          <a:xfrm>
            <a:off x="3124200" y="4683919"/>
            <a:ext cx="2895600" cy="357000"/>
          </a:xfrm>
          <a:prstGeom prst="rect">
            <a:avLst/>
          </a:prstGeom>
          <a:noFill/>
          <a:ln>
            <a:noFill/>
          </a:ln>
        </p:spPr>
        <p:txBody>
          <a:bodyPr spcFirstLastPara="1" wrap="square" lIns="91425" tIns="45700" rIns="91425" bIns="45700" anchor="t"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19" name="Google Shape;119;p24"/>
          <p:cNvSpPr txBox="1">
            <a:spLocks noGrp="1"/>
          </p:cNvSpPr>
          <p:nvPr>
            <p:ph type="sldNum" idx="12"/>
          </p:nvPr>
        </p:nvSpPr>
        <p:spPr>
          <a:xfrm>
            <a:off x="6553200" y="4683919"/>
            <a:ext cx="2133600" cy="3570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Arial"/>
                <a:ea typeface="Arial"/>
                <a:cs typeface="Arial"/>
                <a:sym typeface="Arial"/>
              </a:defRPr>
            </a:lvl1pPr>
            <a:lvl2pPr marL="0" marR="0" lvl="1" indent="0" algn="r" rtl="0">
              <a:spcBef>
                <a:spcPts val="0"/>
              </a:spcBef>
              <a:spcAft>
                <a:spcPts val="0"/>
              </a:spcAft>
              <a:buNone/>
              <a:defRPr sz="1400">
                <a:solidFill>
                  <a:schemeClr val="dk1"/>
                </a:solidFill>
                <a:latin typeface="Arial"/>
                <a:ea typeface="Arial"/>
                <a:cs typeface="Arial"/>
                <a:sym typeface="Arial"/>
              </a:defRPr>
            </a:lvl2pPr>
            <a:lvl3pPr marL="0" marR="0" lvl="2" indent="0" algn="r" rtl="0">
              <a:spcBef>
                <a:spcPts val="0"/>
              </a:spcBef>
              <a:spcAft>
                <a:spcPts val="0"/>
              </a:spcAft>
              <a:buNone/>
              <a:defRPr sz="1400">
                <a:solidFill>
                  <a:schemeClr val="dk1"/>
                </a:solidFill>
                <a:latin typeface="Arial"/>
                <a:ea typeface="Arial"/>
                <a:cs typeface="Arial"/>
                <a:sym typeface="Arial"/>
              </a:defRPr>
            </a:lvl3pPr>
            <a:lvl4pPr marL="0" marR="0" lvl="3" indent="0" algn="r" rtl="0">
              <a:spcBef>
                <a:spcPts val="0"/>
              </a:spcBef>
              <a:spcAft>
                <a:spcPts val="0"/>
              </a:spcAft>
              <a:buNone/>
              <a:defRPr sz="1400">
                <a:solidFill>
                  <a:schemeClr val="dk1"/>
                </a:solidFill>
                <a:latin typeface="Arial"/>
                <a:ea typeface="Arial"/>
                <a:cs typeface="Arial"/>
                <a:sym typeface="Arial"/>
              </a:defRPr>
            </a:lvl4pPr>
            <a:lvl5pPr marL="0" marR="0" lvl="4" indent="0" algn="r" rtl="0">
              <a:spcBef>
                <a:spcPts val="0"/>
              </a:spcBef>
              <a:spcAft>
                <a:spcPts val="0"/>
              </a:spcAft>
              <a:buNone/>
              <a:defRPr sz="1400">
                <a:solidFill>
                  <a:schemeClr val="dk1"/>
                </a:solidFill>
                <a:latin typeface="Arial"/>
                <a:ea typeface="Arial"/>
                <a:cs typeface="Arial"/>
                <a:sym typeface="Arial"/>
              </a:defRPr>
            </a:lvl5pPr>
            <a:lvl6pPr marL="0" marR="0" lvl="5" indent="0" algn="r" rtl="0">
              <a:spcBef>
                <a:spcPts val="0"/>
              </a:spcBef>
              <a:spcAft>
                <a:spcPts val="0"/>
              </a:spcAft>
              <a:buNone/>
              <a:defRPr sz="1400">
                <a:solidFill>
                  <a:schemeClr val="dk1"/>
                </a:solidFill>
                <a:latin typeface="Arial"/>
                <a:ea typeface="Arial"/>
                <a:cs typeface="Arial"/>
                <a:sym typeface="Arial"/>
              </a:defRPr>
            </a:lvl6pPr>
            <a:lvl7pPr marL="0" marR="0" lvl="6" indent="0" algn="r" rtl="0">
              <a:spcBef>
                <a:spcPts val="0"/>
              </a:spcBef>
              <a:spcAft>
                <a:spcPts val="0"/>
              </a:spcAft>
              <a:buNone/>
              <a:defRPr sz="1400">
                <a:solidFill>
                  <a:schemeClr val="dk1"/>
                </a:solidFill>
                <a:latin typeface="Arial"/>
                <a:ea typeface="Arial"/>
                <a:cs typeface="Arial"/>
                <a:sym typeface="Arial"/>
              </a:defRPr>
            </a:lvl7pPr>
            <a:lvl8pPr marL="0" marR="0" lvl="7" indent="0" algn="r" rtl="0">
              <a:spcBef>
                <a:spcPts val="0"/>
              </a:spcBef>
              <a:spcAft>
                <a:spcPts val="0"/>
              </a:spcAft>
              <a:buNone/>
              <a:defRPr sz="1400">
                <a:solidFill>
                  <a:schemeClr val="dk1"/>
                </a:solidFill>
                <a:latin typeface="Arial"/>
                <a:ea typeface="Arial"/>
                <a:cs typeface="Arial"/>
                <a:sym typeface="Arial"/>
              </a:defRPr>
            </a:lvl8pPr>
            <a:lvl9pPr marL="0" marR="0" lvl="8" indent="0" algn="r" rtl="0">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0"/>
        <p:cNvGrpSpPr/>
        <p:nvPr/>
      </p:nvGrpSpPr>
      <p:grpSpPr>
        <a:xfrm>
          <a:off x="0" y="0"/>
          <a:ext cx="0" cy="0"/>
          <a:chOff x="0" y="0"/>
          <a:chExt cx="0" cy="0"/>
        </a:xfrm>
      </p:grpSpPr>
      <p:sp>
        <p:nvSpPr>
          <p:cNvPr id="121" name="Google Shape;121;p25"/>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2" name="Google Shape;122;p25"/>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123" name="Google Shape;123;p25"/>
          <p:cNvSpPr txBox="1">
            <a:spLocks noGrp="1"/>
          </p:cNvSpPr>
          <p:nvPr>
            <p:ph type="dt" idx="10"/>
          </p:nvPr>
        </p:nvSpPr>
        <p:spPr>
          <a:xfrm>
            <a:off x="457200" y="4683919"/>
            <a:ext cx="2133600" cy="357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4" name="Google Shape;124;p25"/>
          <p:cNvSpPr txBox="1">
            <a:spLocks noGrp="1"/>
          </p:cNvSpPr>
          <p:nvPr>
            <p:ph type="ftr" idx="11"/>
          </p:nvPr>
        </p:nvSpPr>
        <p:spPr>
          <a:xfrm>
            <a:off x="3124200" y="4683919"/>
            <a:ext cx="2895600" cy="357000"/>
          </a:xfrm>
          <a:prstGeom prst="rect">
            <a:avLst/>
          </a:prstGeom>
          <a:noFill/>
          <a:ln>
            <a:noFill/>
          </a:ln>
        </p:spPr>
        <p:txBody>
          <a:bodyPr spcFirstLastPara="1" wrap="square" lIns="91425" tIns="45700" rIns="91425" bIns="45700" anchor="t"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5" name="Google Shape;125;p25"/>
          <p:cNvSpPr txBox="1">
            <a:spLocks noGrp="1"/>
          </p:cNvSpPr>
          <p:nvPr>
            <p:ph type="sldNum" idx="12"/>
          </p:nvPr>
        </p:nvSpPr>
        <p:spPr>
          <a:xfrm>
            <a:off x="6553200" y="4683919"/>
            <a:ext cx="2133600" cy="3570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Arial"/>
                <a:ea typeface="Arial"/>
                <a:cs typeface="Arial"/>
                <a:sym typeface="Arial"/>
              </a:defRPr>
            </a:lvl1pPr>
            <a:lvl2pPr marL="0" marR="0" lvl="1" indent="0" algn="r" rtl="0">
              <a:spcBef>
                <a:spcPts val="0"/>
              </a:spcBef>
              <a:spcAft>
                <a:spcPts val="0"/>
              </a:spcAft>
              <a:buNone/>
              <a:defRPr sz="1400">
                <a:solidFill>
                  <a:schemeClr val="dk1"/>
                </a:solidFill>
                <a:latin typeface="Arial"/>
                <a:ea typeface="Arial"/>
                <a:cs typeface="Arial"/>
                <a:sym typeface="Arial"/>
              </a:defRPr>
            </a:lvl2pPr>
            <a:lvl3pPr marL="0" marR="0" lvl="2" indent="0" algn="r" rtl="0">
              <a:spcBef>
                <a:spcPts val="0"/>
              </a:spcBef>
              <a:spcAft>
                <a:spcPts val="0"/>
              </a:spcAft>
              <a:buNone/>
              <a:defRPr sz="1400">
                <a:solidFill>
                  <a:schemeClr val="dk1"/>
                </a:solidFill>
                <a:latin typeface="Arial"/>
                <a:ea typeface="Arial"/>
                <a:cs typeface="Arial"/>
                <a:sym typeface="Arial"/>
              </a:defRPr>
            </a:lvl3pPr>
            <a:lvl4pPr marL="0" marR="0" lvl="3" indent="0" algn="r" rtl="0">
              <a:spcBef>
                <a:spcPts val="0"/>
              </a:spcBef>
              <a:spcAft>
                <a:spcPts val="0"/>
              </a:spcAft>
              <a:buNone/>
              <a:defRPr sz="1400">
                <a:solidFill>
                  <a:schemeClr val="dk1"/>
                </a:solidFill>
                <a:latin typeface="Arial"/>
                <a:ea typeface="Arial"/>
                <a:cs typeface="Arial"/>
                <a:sym typeface="Arial"/>
              </a:defRPr>
            </a:lvl4pPr>
            <a:lvl5pPr marL="0" marR="0" lvl="4" indent="0" algn="r" rtl="0">
              <a:spcBef>
                <a:spcPts val="0"/>
              </a:spcBef>
              <a:spcAft>
                <a:spcPts val="0"/>
              </a:spcAft>
              <a:buNone/>
              <a:defRPr sz="1400">
                <a:solidFill>
                  <a:schemeClr val="dk1"/>
                </a:solidFill>
                <a:latin typeface="Arial"/>
                <a:ea typeface="Arial"/>
                <a:cs typeface="Arial"/>
                <a:sym typeface="Arial"/>
              </a:defRPr>
            </a:lvl5pPr>
            <a:lvl6pPr marL="0" marR="0" lvl="5" indent="0" algn="r" rtl="0">
              <a:spcBef>
                <a:spcPts val="0"/>
              </a:spcBef>
              <a:spcAft>
                <a:spcPts val="0"/>
              </a:spcAft>
              <a:buNone/>
              <a:defRPr sz="1400">
                <a:solidFill>
                  <a:schemeClr val="dk1"/>
                </a:solidFill>
                <a:latin typeface="Arial"/>
                <a:ea typeface="Arial"/>
                <a:cs typeface="Arial"/>
                <a:sym typeface="Arial"/>
              </a:defRPr>
            </a:lvl6pPr>
            <a:lvl7pPr marL="0" marR="0" lvl="6" indent="0" algn="r" rtl="0">
              <a:spcBef>
                <a:spcPts val="0"/>
              </a:spcBef>
              <a:spcAft>
                <a:spcPts val="0"/>
              </a:spcAft>
              <a:buNone/>
              <a:defRPr sz="1400">
                <a:solidFill>
                  <a:schemeClr val="dk1"/>
                </a:solidFill>
                <a:latin typeface="Arial"/>
                <a:ea typeface="Arial"/>
                <a:cs typeface="Arial"/>
                <a:sym typeface="Arial"/>
              </a:defRPr>
            </a:lvl7pPr>
            <a:lvl8pPr marL="0" marR="0" lvl="7" indent="0" algn="r" rtl="0">
              <a:spcBef>
                <a:spcPts val="0"/>
              </a:spcBef>
              <a:spcAft>
                <a:spcPts val="0"/>
              </a:spcAft>
              <a:buNone/>
              <a:defRPr sz="1400">
                <a:solidFill>
                  <a:schemeClr val="dk1"/>
                </a:solidFill>
                <a:latin typeface="Arial"/>
                <a:ea typeface="Arial"/>
                <a:cs typeface="Arial"/>
                <a:sym typeface="Arial"/>
              </a:defRPr>
            </a:lvl8pPr>
            <a:lvl9pPr marL="0" marR="0" lvl="8" indent="0" algn="r" rtl="0">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able" type="tbl">
  <p:cSld name="TABLE">
    <p:spTree>
      <p:nvGrpSpPr>
        <p:cNvPr id="1" name="Shape 126"/>
        <p:cNvGrpSpPr/>
        <p:nvPr/>
      </p:nvGrpSpPr>
      <p:grpSpPr>
        <a:xfrm>
          <a:off x="0" y="0"/>
          <a:ext cx="0" cy="0"/>
          <a:chOff x="0" y="0"/>
          <a:chExt cx="0" cy="0"/>
        </a:xfrm>
      </p:grpSpPr>
      <p:sp>
        <p:nvSpPr>
          <p:cNvPr id="127" name="Google Shape;127;p26"/>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128" name="Google Shape;128;p26"/>
          <p:cNvSpPr txBox="1">
            <a:spLocks noGrp="1"/>
          </p:cNvSpPr>
          <p:nvPr>
            <p:ph type="dt" idx="10"/>
          </p:nvPr>
        </p:nvSpPr>
        <p:spPr>
          <a:xfrm>
            <a:off x="457200" y="4683919"/>
            <a:ext cx="2133600" cy="357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29" name="Google Shape;129;p26"/>
          <p:cNvSpPr txBox="1">
            <a:spLocks noGrp="1"/>
          </p:cNvSpPr>
          <p:nvPr>
            <p:ph type="ftr" idx="11"/>
          </p:nvPr>
        </p:nvSpPr>
        <p:spPr>
          <a:xfrm>
            <a:off x="3124200" y="4683919"/>
            <a:ext cx="2895600" cy="357000"/>
          </a:xfrm>
          <a:prstGeom prst="rect">
            <a:avLst/>
          </a:prstGeom>
          <a:noFill/>
          <a:ln>
            <a:noFill/>
          </a:ln>
        </p:spPr>
        <p:txBody>
          <a:bodyPr spcFirstLastPara="1" wrap="square" lIns="91425" tIns="45700" rIns="91425" bIns="45700" anchor="t"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30" name="Google Shape;130;p26"/>
          <p:cNvSpPr txBox="1">
            <a:spLocks noGrp="1"/>
          </p:cNvSpPr>
          <p:nvPr>
            <p:ph type="sldNum" idx="12"/>
          </p:nvPr>
        </p:nvSpPr>
        <p:spPr>
          <a:xfrm>
            <a:off x="6553200" y="4683919"/>
            <a:ext cx="2133600" cy="3570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a:solidFill>
                  <a:schemeClr val="dk1"/>
                </a:solidFill>
                <a:latin typeface="Arial"/>
                <a:ea typeface="Arial"/>
                <a:cs typeface="Arial"/>
                <a:sym typeface="Arial"/>
              </a:defRPr>
            </a:lvl1pPr>
            <a:lvl2pPr marL="0" marR="0" lvl="1" indent="0" algn="r" rtl="0">
              <a:spcBef>
                <a:spcPts val="0"/>
              </a:spcBef>
              <a:spcAft>
                <a:spcPts val="0"/>
              </a:spcAft>
              <a:buNone/>
              <a:defRPr sz="1400">
                <a:solidFill>
                  <a:schemeClr val="dk1"/>
                </a:solidFill>
                <a:latin typeface="Arial"/>
                <a:ea typeface="Arial"/>
                <a:cs typeface="Arial"/>
                <a:sym typeface="Arial"/>
              </a:defRPr>
            </a:lvl2pPr>
            <a:lvl3pPr marL="0" marR="0" lvl="2" indent="0" algn="r" rtl="0">
              <a:spcBef>
                <a:spcPts val="0"/>
              </a:spcBef>
              <a:spcAft>
                <a:spcPts val="0"/>
              </a:spcAft>
              <a:buNone/>
              <a:defRPr sz="1400">
                <a:solidFill>
                  <a:schemeClr val="dk1"/>
                </a:solidFill>
                <a:latin typeface="Arial"/>
                <a:ea typeface="Arial"/>
                <a:cs typeface="Arial"/>
                <a:sym typeface="Arial"/>
              </a:defRPr>
            </a:lvl3pPr>
            <a:lvl4pPr marL="0" marR="0" lvl="3" indent="0" algn="r" rtl="0">
              <a:spcBef>
                <a:spcPts val="0"/>
              </a:spcBef>
              <a:spcAft>
                <a:spcPts val="0"/>
              </a:spcAft>
              <a:buNone/>
              <a:defRPr sz="1400">
                <a:solidFill>
                  <a:schemeClr val="dk1"/>
                </a:solidFill>
                <a:latin typeface="Arial"/>
                <a:ea typeface="Arial"/>
                <a:cs typeface="Arial"/>
                <a:sym typeface="Arial"/>
              </a:defRPr>
            </a:lvl4pPr>
            <a:lvl5pPr marL="0" marR="0" lvl="4" indent="0" algn="r" rtl="0">
              <a:spcBef>
                <a:spcPts val="0"/>
              </a:spcBef>
              <a:spcAft>
                <a:spcPts val="0"/>
              </a:spcAft>
              <a:buNone/>
              <a:defRPr sz="1400">
                <a:solidFill>
                  <a:schemeClr val="dk1"/>
                </a:solidFill>
                <a:latin typeface="Arial"/>
                <a:ea typeface="Arial"/>
                <a:cs typeface="Arial"/>
                <a:sym typeface="Arial"/>
              </a:defRPr>
            </a:lvl5pPr>
            <a:lvl6pPr marL="0" marR="0" lvl="5" indent="0" algn="r" rtl="0">
              <a:spcBef>
                <a:spcPts val="0"/>
              </a:spcBef>
              <a:spcAft>
                <a:spcPts val="0"/>
              </a:spcAft>
              <a:buNone/>
              <a:defRPr sz="1400">
                <a:solidFill>
                  <a:schemeClr val="dk1"/>
                </a:solidFill>
                <a:latin typeface="Arial"/>
                <a:ea typeface="Arial"/>
                <a:cs typeface="Arial"/>
                <a:sym typeface="Arial"/>
              </a:defRPr>
            </a:lvl6pPr>
            <a:lvl7pPr marL="0" marR="0" lvl="6" indent="0" algn="r" rtl="0">
              <a:spcBef>
                <a:spcPts val="0"/>
              </a:spcBef>
              <a:spcAft>
                <a:spcPts val="0"/>
              </a:spcAft>
              <a:buNone/>
              <a:defRPr sz="1400">
                <a:solidFill>
                  <a:schemeClr val="dk1"/>
                </a:solidFill>
                <a:latin typeface="Arial"/>
                <a:ea typeface="Arial"/>
                <a:cs typeface="Arial"/>
                <a:sym typeface="Arial"/>
              </a:defRPr>
            </a:lvl7pPr>
            <a:lvl8pPr marL="0" marR="0" lvl="7" indent="0" algn="r" rtl="0">
              <a:spcBef>
                <a:spcPts val="0"/>
              </a:spcBef>
              <a:spcAft>
                <a:spcPts val="0"/>
              </a:spcAft>
              <a:buNone/>
              <a:defRPr sz="1400">
                <a:solidFill>
                  <a:schemeClr val="dk1"/>
                </a:solidFill>
                <a:latin typeface="Arial"/>
                <a:ea typeface="Arial"/>
                <a:cs typeface="Arial"/>
                <a:sym typeface="Arial"/>
              </a:defRPr>
            </a:lvl8pPr>
            <a:lvl9pPr marL="0" marR="0" lvl="8" indent="0" algn="r" rtl="0">
              <a:spcBef>
                <a:spcPts val="0"/>
              </a:spcBef>
              <a:spcAft>
                <a:spcPts val="0"/>
              </a:spcAft>
              <a:buNone/>
              <a:defRPr sz="14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_Paragraph">
  <p:cSld name="2_Paragraph">
    <p:spTree>
      <p:nvGrpSpPr>
        <p:cNvPr id="1" name="Shape 142"/>
        <p:cNvGrpSpPr/>
        <p:nvPr/>
      </p:nvGrpSpPr>
      <p:grpSpPr>
        <a:xfrm>
          <a:off x="0" y="0"/>
          <a:ext cx="0" cy="0"/>
          <a:chOff x="0" y="0"/>
          <a:chExt cx="0" cy="0"/>
        </a:xfrm>
      </p:grpSpPr>
      <p:sp>
        <p:nvSpPr>
          <p:cNvPr id="143" name="Google Shape;143;p29"/>
          <p:cNvSpPr>
            <a:spLocks noGrp="1"/>
          </p:cNvSpPr>
          <p:nvPr>
            <p:ph type="pic" idx="2"/>
          </p:nvPr>
        </p:nvSpPr>
        <p:spPr>
          <a:xfrm>
            <a:off x="5029200" y="0"/>
            <a:ext cx="4114800" cy="4668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4" name="Google Shape;144;p29"/>
          <p:cNvSpPr txBox="1">
            <a:spLocks noGrp="1"/>
          </p:cNvSpPr>
          <p:nvPr>
            <p:ph type="body" idx="1"/>
          </p:nvPr>
        </p:nvSpPr>
        <p:spPr>
          <a:xfrm>
            <a:off x="664368" y="1783409"/>
            <a:ext cx="3138600" cy="1476300"/>
          </a:xfrm>
          <a:prstGeom prst="rect">
            <a:avLst/>
          </a:prstGeom>
          <a:noFill/>
          <a:ln>
            <a:noFill/>
          </a:ln>
        </p:spPr>
        <p:txBody>
          <a:bodyPr spcFirstLastPara="1" wrap="square" lIns="68575" tIns="34275" rIns="68575" bIns="34275" anchor="t" anchorCtr="0">
            <a:noAutofit/>
          </a:bodyPr>
          <a:lstStyle>
            <a:lvl1pPr marL="457200" marR="0" lvl="0" indent="-285750" algn="l" rtl="0">
              <a:lnSpc>
                <a:spcPct val="150000"/>
              </a:lnSpc>
              <a:spcBef>
                <a:spcPts val="800"/>
              </a:spcBef>
              <a:spcAft>
                <a:spcPts val="0"/>
              </a:spcAft>
              <a:buClr>
                <a:schemeClr val="accent1"/>
              </a:buClr>
              <a:buSzPts val="900"/>
              <a:buFont typeface="Arial"/>
              <a:buChar char="•"/>
              <a:defRPr sz="900" b="0" i="0" u="none" strike="noStrike" cap="none">
                <a:solidFill>
                  <a:schemeClr val="accent1"/>
                </a:solidFill>
                <a:latin typeface="Helvetica Neue"/>
                <a:ea typeface="Helvetica Neue"/>
                <a:cs typeface="Helvetica Neue"/>
                <a:sym typeface="Helvetica Neue"/>
              </a:defRPr>
            </a:lvl1pPr>
            <a:lvl2pPr marL="914400" marR="0" lvl="1" indent="-285750" algn="l" rtl="0">
              <a:lnSpc>
                <a:spcPct val="150000"/>
              </a:lnSpc>
              <a:spcBef>
                <a:spcPts val="400"/>
              </a:spcBef>
              <a:spcAft>
                <a:spcPts val="0"/>
              </a:spcAft>
              <a:buClr>
                <a:schemeClr val="accent1"/>
              </a:buClr>
              <a:buSzPts val="900"/>
              <a:buFont typeface="Arial"/>
              <a:buChar char="•"/>
              <a:defRPr sz="900" b="0" i="0" u="none" strike="noStrike" cap="none">
                <a:solidFill>
                  <a:schemeClr val="accent1"/>
                </a:solidFill>
                <a:latin typeface="Helvetica Neue"/>
                <a:ea typeface="Helvetica Neue"/>
                <a:cs typeface="Helvetica Neue"/>
                <a:sym typeface="Helvetica Neue"/>
              </a:defRPr>
            </a:lvl2pPr>
            <a:lvl3pPr marL="1371600" marR="0" lvl="2" indent="-285750" algn="l" rtl="0">
              <a:lnSpc>
                <a:spcPct val="150000"/>
              </a:lnSpc>
              <a:spcBef>
                <a:spcPts val="400"/>
              </a:spcBef>
              <a:spcAft>
                <a:spcPts val="0"/>
              </a:spcAft>
              <a:buClr>
                <a:schemeClr val="accent1"/>
              </a:buClr>
              <a:buSzPts val="900"/>
              <a:buFont typeface="Arial"/>
              <a:buChar char="•"/>
              <a:defRPr sz="900" b="0" i="0" u="none" strike="noStrike" cap="none">
                <a:solidFill>
                  <a:schemeClr val="accent1"/>
                </a:solidFill>
                <a:latin typeface="Helvetica Neue"/>
                <a:ea typeface="Helvetica Neue"/>
                <a:cs typeface="Helvetica Neue"/>
                <a:sym typeface="Helvetica Neue"/>
              </a:defRPr>
            </a:lvl3pPr>
            <a:lvl4pPr marL="1828800" marR="0" lvl="3" indent="-285750" algn="l" rtl="0">
              <a:lnSpc>
                <a:spcPct val="150000"/>
              </a:lnSpc>
              <a:spcBef>
                <a:spcPts val="400"/>
              </a:spcBef>
              <a:spcAft>
                <a:spcPts val="0"/>
              </a:spcAft>
              <a:buClr>
                <a:schemeClr val="accent1"/>
              </a:buClr>
              <a:buSzPts val="900"/>
              <a:buFont typeface="Arial"/>
              <a:buChar char="•"/>
              <a:defRPr sz="900" b="0" i="0" u="none" strike="noStrike" cap="none">
                <a:solidFill>
                  <a:schemeClr val="accent1"/>
                </a:solidFill>
                <a:latin typeface="Helvetica Neue"/>
                <a:ea typeface="Helvetica Neue"/>
                <a:cs typeface="Helvetica Neue"/>
                <a:sym typeface="Helvetica Neue"/>
              </a:defRPr>
            </a:lvl4pPr>
            <a:lvl5pPr marL="2286000" marR="0" lvl="4" indent="-285750" algn="l" rtl="0">
              <a:lnSpc>
                <a:spcPct val="150000"/>
              </a:lnSpc>
              <a:spcBef>
                <a:spcPts val="400"/>
              </a:spcBef>
              <a:spcAft>
                <a:spcPts val="0"/>
              </a:spcAft>
              <a:buClr>
                <a:schemeClr val="accent1"/>
              </a:buClr>
              <a:buSzPts val="900"/>
              <a:buFont typeface="Arial"/>
              <a:buChar char="•"/>
              <a:defRPr sz="900" b="0" i="0" u="none" strike="noStrike" cap="none">
                <a:solidFill>
                  <a:schemeClr val="accent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5" name="Google Shape;145;p29"/>
          <p:cNvSpPr txBox="1">
            <a:spLocks noGrp="1"/>
          </p:cNvSpPr>
          <p:nvPr>
            <p:ph type="body" idx="3"/>
          </p:nvPr>
        </p:nvSpPr>
        <p:spPr>
          <a:xfrm>
            <a:off x="664368" y="1584933"/>
            <a:ext cx="3482700" cy="1821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50000"/>
              </a:lnSpc>
              <a:spcBef>
                <a:spcPts val="800"/>
              </a:spcBef>
              <a:spcAft>
                <a:spcPts val="0"/>
              </a:spcAft>
              <a:buClr>
                <a:schemeClr val="accent1"/>
              </a:buClr>
              <a:buSzPts val="900"/>
              <a:buFont typeface="Arial"/>
              <a:buNone/>
              <a:defRPr sz="900" b="0" i="0" u="none" strike="noStrike" cap="none">
                <a:solidFill>
                  <a:schemeClr val="accent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46" name="Google Shape;146;p29"/>
          <p:cNvSpPr txBox="1">
            <a:spLocks noGrp="1"/>
          </p:cNvSpPr>
          <p:nvPr>
            <p:ph type="dt" idx="10"/>
          </p:nvPr>
        </p:nvSpPr>
        <p:spPr>
          <a:xfrm>
            <a:off x="457200" y="4767262"/>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lt2"/>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47" name="Google Shape;147;p29"/>
          <p:cNvSpPr txBox="1">
            <a:spLocks noGrp="1"/>
          </p:cNvSpPr>
          <p:nvPr>
            <p:ph type="sldNum" idx="12"/>
          </p:nvPr>
        </p:nvSpPr>
        <p:spPr>
          <a:xfrm>
            <a:off x="61150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lt2"/>
                </a:solidFill>
                <a:latin typeface="Helvetica Neue"/>
                <a:ea typeface="Helvetica Neue"/>
                <a:cs typeface="Helvetica Neue"/>
                <a:sym typeface="Helvetica Neue"/>
              </a:defRPr>
            </a:lvl1pPr>
            <a:lvl2pPr marL="0" marR="0" lvl="1" indent="0" algn="r" rtl="0">
              <a:spcBef>
                <a:spcPts val="0"/>
              </a:spcBef>
              <a:buNone/>
              <a:defRPr sz="900" b="0" i="0" u="none" strike="noStrike" cap="none">
                <a:solidFill>
                  <a:schemeClr val="lt2"/>
                </a:solidFill>
                <a:latin typeface="Helvetica Neue"/>
                <a:ea typeface="Helvetica Neue"/>
                <a:cs typeface="Helvetica Neue"/>
                <a:sym typeface="Helvetica Neue"/>
              </a:defRPr>
            </a:lvl2pPr>
            <a:lvl3pPr marL="0" marR="0" lvl="2" indent="0" algn="r" rtl="0">
              <a:spcBef>
                <a:spcPts val="0"/>
              </a:spcBef>
              <a:buNone/>
              <a:defRPr sz="900" b="0" i="0" u="none" strike="noStrike" cap="none">
                <a:solidFill>
                  <a:schemeClr val="lt2"/>
                </a:solidFill>
                <a:latin typeface="Helvetica Neue"/>
                <a:ea typeface="Helvetica Neue"/>
                <a:cs typeface="Helvetica Neue"/>
                <a:sym typeface="Helvetica Neue"/>
              </a:defRPr>
            </a:lvl3pPr>
            <a:lvl4pPr marL="0" marR="0" lvl="3" indent="0" algn="r" rtl="0">
              <a:spcBef>
                <a:spcPts val="0"/>
              </a:spcBef>
              <a:buNone/>
              <a:defRPr sz="900" b="0" i="0" u="none" strike="noStrike" cap="none">
                <a:solidFill>
                  <a:schemeClr val="lt2"/>
                </a:solidFill>
                <a:latin typeface="Helvetica Neue"/>
                <a:ea typeface="Helvetica Neue"/>
                <a:cs typeface="Helvetica Neue"/>
                <a:sym typeface="Helvetica Neue"/>
              </a:defRPr>
            </a:lvl4pPr>
            <a:lvl5pPr marL="0" marR="0" lvl="4" indent="0" algn="r" rtl="0">
              <a:spcBef>
                <a:spcPts val="0"/>
              </a:spcBef>
              <a:buNone/>
              <a:defRPr sz="900" b="0" i="0" u="none" strike="noStrike" cap="none">
                <a:solidFill>
                  <a:schemeClr val="lt2"/>
                </a:solidFill>
                <a:latin typeface="Helvetica Neue"/>
                <a:ea typeface="Helvetica Neue"/>
                <a:cs typeface="Helvetica Neue"/>
                <a:sym typeface="Helvetica Neue"/>
              </a:defRPr>
            </a:lvl5pPr>
            <a:lvl6pPr marL="0" marR="0" lvl="5" indent="0" algn="r" rtl="0">
              <a:spcBef>
                <a:spcPts val="0"/>
              </a:spcBef>
              <a:buNone/>
              <a:defRPr sz="900" b="0" i="0" u="none" strike="noStrike" cap="none">
                <a:solidFill>
                  <a:schemeClr val="lt2"/>
                </a:solidFill>
                <a:latin typeface="Helvetica Neue"/>
                <a:ea typeface="Helvetica Neue"/>
                <a:cs typeface="Helvetica Neue"/>
                <a:sym typeface="Helvetica Neue"/>
              </a:defRPr>
            </a:lvl6pPr>
            <a:lvl7pPr marL="0" marR="0" lvl="6" indent="0" algn="r" rtl="0">
              <a:spcBef>
                <a:spcPts val="0"/>
              </a:spcBef>
              <a:buNone/>
              <a:defRPr sz="900" b="0" i="0" u="none" strike="noStrike" cap="none">
                <a:solidFill>
                  <a:schemeClr val="lt2"/>
                </a:solidFill>
                <a:latin typeface="Helvetica Neue"/>
                <a:ea typeface="Helvetica Neue"/>
                <a:cs typeface="Helvetica Neue"/>
                <a:sym typeface="Helvetica Neue"/>
              </a:defRPr>
            </a:lvl7pPr>
            <a:lvl8pPr marL="0" marR="0" lvl="7" indent="0" algn="r" rtl="0">
              <a:spcBef>
                <a:spcPts val="0"/>
              </a:spcBef>
              <a:buNone/>
              <a:defRPr sz="900" b="0" i="0" u="none" strike="noStrike" cap="none">
                <a:solidFill>
                  <a:schemeClr val="lt2"/>
                </a:solidFill>
                <a:latin typeface="Helvetica Neue"/>
                <a:ea typeface="Helvetica Neue"/>
                <a:cs typeface="Helvetica Neue"/>
                <a:sym typeface="Helvetica Neue"/>
              </a:defRPr>
            </a:lvl8pPr>
            <a:lvl9pPr marL="0" marR="0" lvl="8" indent="0" algn="r" rtl="0">
              <a:spcBef>
                <a:spcPts val="0"/>
              </a:spcBef>
              <a:buNone/>
              <a:defRPr sz="900" b="0" i="0" u="none" strike="noStrike" cap="none">
                <a:solidFill>
                  <a:schemeClr val="lt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148" name="Google Shape;148;p29"/>
          <p:cNvSpPr txBox="1">
            <a:spLocks noGrp="1"/>
          </p:cNvSpPr>
          <p:nvPr>
            <p:ph type="ftr" idx="11"/>
          </p:nvPr>
        </p:nvSpPr>
        <p:spPr>
          <a:xfrm>
            <a:off x="2868216"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chemeClr val="lt2"/>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FULL FRAME IMAGE">
  <p:cSld name="FULL FRAME IMAGE">
    <p:spTree>
      <p:nvGrpSpPr>
        <p:cNvPr id="1" name="Shape 149"/>
        <p:cNvGrpSpPr/>
        <p:nvPr/>
      </p:nvGrpSpPr>
      <p:grpSpPr>
        <a:xfrm>
          <a:off x="0" y="0"/>
          <a:ext cx="0" cy="0"/>
          <a:chOff x="0" y="0"/>
          <a:chExt cx="0" cy="0"/>
        </a:xfrm>
      </p:grpSpPr>
      <p:sp>
        <p:nvSpPr>
          <p:cNvPr id="150" name="Google Shape;150;p30"/>
          <p:cNvSpPr>
            <a:spLocks noGrp="1"/>
          </p:cNvSpPr>
          <p:nvPr>
            <p:ph type="pic" idx="2"/>
          </p:nvPr>
        </p:nvSpPr>
        <p:spPr>
          <a:xfrm>
            <a:off x="1" y="0"/>
            <a:ext cx="9144000" cy="5143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Paragraph">
  <p:cSld name="Paragraph">
    <p:spTree>
      <p:nvGrpSpPr>
        <p:cNvPr id="1" name="Shape 151"/>
        <p:cNvGrpSpPr/>
        <p:nvPr/>
      </p:nvGrpSpPr>
      <p:grpSpPr>
        <a:xfrm>
          <a:off x="0" y="0"/>
          <a:ext cx="0" cy="0"/>
          <a:chOff x="0" y="0"/>
          <a:chExt cx="0" cy="0"/>
        </a:xfrm>
      </p:grpSpPr>
      <p:sp>
        <p:nvSpPr>
          <p:cNvPr id="152" name="Google Shape;152;p31"/>
          <p:cNvSpPr>
            <a:spLocks noGrp="1"/>
          </p:cNvSpPr>
          <p:nvPr>
            <p:ph type="pic" idx="2"/>
          </p:nvPr>
        </p:nvSpPr>
        <p:spPr>
          <a:xfrm>
            <a:off x="2593181" y="0"/>
            <a:ext cx="6550800" cy="4672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3" name="Google Shape;153;p31"/>
          <p:cNvSpPr txBox="1">
            <a:spLocks noGrp="1"/>
          </p:cNvSpPr>
          <p:nvPr>
            <p:ph type="body" idx="1"/>
          </p:nvPr>
        </p:nvSpPr>
        <p:spPr>
          <a:xfrm>
            <a:off x="688573" y="1399363"/>
            <a:ext cx="3482700" cy="18732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50000"/>
              </a:lnSpc>
              <a:spcBef>
                <a:spcPts val="800"/>
              </a:spcBef>
              <a:spcAft>
                <a:spcPts val="0"/>
              </a:spcAft>
              <a:buClr>
                <a:schemeClr val="dk1"/>
              </a:buClr>
              <a:buSzPts val="900"/>
              <a:buFont typeface="Arial"/>
              <a:buNone/>
              <a:defRPr sz="900" b="0" i="0" u="none" strike="noStrike" cap="none">
                <a:solidFill>
                  <a:schemeClr val="dk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4" name="Google Shape;154;p31"/>
          <p:cNvSpPr txBox="1">
            <a:spLocks noGrp="1"/>
          </p:cNvSpPr>
          <p:nvPr>
            <p:ph type="dt" idx="10"/>
          </p:nvPr>
        </p:nvSpPr>
        <p:spPr>
          <a:xfrm>
            <a:off x="457200" y="4767262"/>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a:solidFill>
                  <a:schemeClr val="lt2"/>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55" name="Google Shape;155;p31"/>
          <p:cNvSpPr txBox="1">
            <a:spLocks noGrp="1"/>
          </p:cNvSpPr>
          <p:nvPr>
            <p:ph type="sldNum" idx="12"/>
          </p:nvPr>
        </p:nvSpPr>
        <p:spPr>
          <a:xfrm>
            <a:off x="61150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a:solidFill>
                  <a:schemeClr val="lt2"/>
                </a:solidFill>
                <a:latin typeface="Helvetica Neue"/>
                <a:ea typeface="Helvetica Neue"/>
                <a:cs typeface="Helvetica Neue"/>
                <a:sym typeface="Helvetica Neue"/>
              </a:defRPr>
            </a:lvl1pPr>
            <a:lvl2pPr marL="0" marR="0" lvl="1" indent="0" algn="r" rtl="0">
              <a:spcBef>
                <a:spcPts val="0"/>
              </a:spcBef>
              <a:buNone/>
              <a:defRPr sz="900" b="0" i="0">
                <a:solidFill>
                  <a:schemeClr val="lt2"/>
                </a:solidFill>
                <a:latin typeface="Helvetica Neue"/>
                <a:ea typeface="Helvetica Neue"/>
                <a:cs typeface="Helvetica Neue"/>
                <a:sym typeface="Helvetica Neue"/>
              </a:defRPr>
            </a:lvl2pPr>
            <a:lvl3pPr marL="0" marR="0" lvl="2" indent="0" algn="r" rtl="0">
              <a:spcBef>
                <a:spcPts val="0"/>
              </a:spcBef>
              <a:buNone/>
              <a:defRPr sz="900" b="0" i="0">
                <a:solidFill>
                  <a:schemeClr val="lt2"/>
                </a:solidFill>
                <a:latin typeface="Helvetica Neue"/>
                <a:ea typeface="Helvetica Neue"/>
                <a:cs typeface="Helvetica Neue"/>
                <a:sym typeface="Helvetica Neue"/>
              </a:defRPr>
            </a:lvl3pPr>
            <a:lvl4pPr marL="0" marR="0" lvl="3" indent="0" algn="r" rtl="0">
              <a:spcBef>
                <a:spcPts val="0"/>
              </a:spcBef>
              <a:buNone/>
              <a:defRPr sz="900" b="0" i="0">
                <a:solidFill>
                  <a:schemeClr val="lt2"/>
                </a:solidFill>
                <a:latin typeface="Helvetica Neue"/>
                <a:ea typeface="Helvetica Neue"/>
                <a:cs typeface="Helvetica Neue"/>
                <a:sym typeface="Helvetica Neue"/>
              </a:defRPr>
            </a:lvl4pPr>
            <a:lvl5pPr marL="0" marR="0" lvl="4" indent="0" algn="r" rtl="0">
              <a:spcBef>
                <a:spcPts val="0"/>
              </a:spcBef>
              <a:buNone/>
              <a:defRPr sz="900" b="0" i="0">
                <a:solidFill>
                  <a:schemeClr val="lt2"/>
                </a:solidFill>
                <a:latin typeface="Helvetica Neue"/>
                <a:ea typeface="Helvetica Neue"/>
                <a:cs typeface="Helvetica Neue"/>
                <a:sym typeface="Helvetica Neue"/>
              </a:defRPr>
            </a:lvl5pPr>
            <a:lvl6pPr marL="0" marR="0" lvl="5" indent="0" algn="r" rtl="0">
              <a:spcBef>
                <a:spcPts val="0"/>
              </a:spcBef>
              <a:buNone/>
              <a:defRPr sz="900" b="0" i="0">
                <a:solidFill>
                  <a:schemeClr val="lt2"/>
                </a:solidFill>
                <a:latin typeface="Helvetica Neue"/>
                <a:ea typeface="Helvetica Neue"/>
                <a:cs typeface="Helvetica Neue"/>
                <a:sym typeface="Helvetica Neue"/>
              </a:defRPr>
            </a:lvl6pPr>
            <a:lvl7pPr marL="0" marR="0" lvl="6" indent="0" algn="r" rtl="0">
              <a:spcBef>
                <a:spcPts val="0"/>
              </a:spcBef>
              <a:buNone/>
              <a:defRPr sz="900" b="0" i="0">
                <a:solidFill>
                  <a:schemeClr val="lt2"/>
                </a:solidFill>
                <a:latin typeface="Helvetica Neue"/>
                <a:ea typeface="Helvetica Neue"/>
                <a:cs typeface="Helvetica Neue"/>
                <a:sym typeface="Helvetica Neue"/>
              </a:defRPr>
            </a:lvl7pPr>
            <a:lvl8pPr marL="0" marR="0" lvl="7" indent="0" algn="r" rtl="0">
              <a:spcBef>
                <a:spcPts val="0"/>
              </a:spcBef>
              <a:buNone/>
              <a:defRPr sz="900" b="0" i="0">
                <a:solidFill>
                  <a:schemeClr val="lt2"/>
                </a:solidFill>
                <a:latin typeface="Helvetica Neue"/>
                <a:ea typeface="Helvetica Neue"/>
                <a:cs typeface="Helvetica Neue"/>
                <a:sym typeface="Helvetica Neue"/>
              </a:defRPr>
            </a:lvl8pPr>
            <a:lvl9pPr marL="0" marR="0" lvl="8" indent="0" algn="r" rtl="0">
              <a:spcBef>
                <a:spcPts val="0"/>
              </a:spcBef>
              <a:buNone/>
              <a:defRPr sz="900" b="0" i="0">
                <a:solidFill>
                  <a:schemeClr val="lt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156" name="Google Shape;156;p31"/>
          <p:cNvSpPr txBox="1">
            <a:spLocks noGrp="1"/>
          </p:cNvSpPr>
          <p:nvPr>
            <p:ph type="ftr" idx="11"/>
          </p:nvPr>
        </p:nvSpPr>
        <p:spPr>
          <a:xfrm>
            <a:off x="2868216"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a:solidFill>
                  <a:schemeClr val="lt2"/>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List">
  <p:cSld name="List">
    <p:spTree>
      <p:nvGrpSpPr>
        <p:cNvPr id="1" name="Shape 157"/>
        <p:cNvGrpSpPr/>
        <p:nvPr/>
      </p:nvGrpSpPr>
      <p:grpSpPr>
        <a:xfrm>
          <a:off x="0" y="0"/>
          <a:ext cx="0" cy="0"/>
          <a:chOff x="0" y="0"/>
          <a:chExt cx="0" cy="0"/>
        </a:xfrm>
      </p:grpSpPr>
      <p:sp>
        <p:nvSpPr>
          <p:cNvPr id="158" name="Google Shape;158;p32"/>
          <p:cNvSpPr>
            <a:spLocks noGrp="1"/>
          </p:cNvSpPr>
          <p:nvPr>
            <p:ph type="pic" idx="2"/>
          </p:nvPr>
        </p:nvSpPr>
        <p:spPr>
          <a:xfrm>
            <a:off x="2593181" y="0"/>
            <a:ext cx="6550800" cy="4672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59" name="Google Shape;159;p32"/>
          <p:cNvSpPr txBox="1">
            <a:spLocks noGrp="1"/>
          </p:cNvSpPr>
          <p:nvPr>
            <p:ph type="body" idx="1"/>
          </p:nvPr>
        </p:nvSpPr>
        <p:spPr>
          <a:xfrm>
            <a:off x="664368" y="1783409"/>
            <a:ext cx="3138600" cy="1476300"/>
          </a:xfrm>
          <a:prstGeom prst="rect">
            <a:avLst/>
          </a:prstGeom>
          <a:noFill/>
          <a:ln>
            <a:noFill/>
          </a:ln>
        </p:spPr>
        <p:txBody>
          <a:bodyPr spcFirstLastPara="1" wrap="square" lIns="68575" tIns="34275" rIns="68575" bIns="34275" anchor="t" anchorCtr="0">
            <a:noAutofit/>
          </a:bodyPr>
          <a:lstStyle>
            <a:lvl1pPr marL="457200" marR="0" lvl="0" indent="-285750" algn="l" rtl="0">
              <a:lnSpc>
                <a:spcPct val="150000"/>
              </a:lnSpc>
              <a:spcBef>
                <a:spcPts val="800"/>
              </a:spcBef>
              <a:spcAft>
                <a:spcPts val="0"/>
              </a:spcAft>
              <a:buClr>
                <a:schemeClr val="accent1"/>
              </a:buClr>
              <a:buSzPts val="900"/>
              <a:buFont typeface="Arial"/>
              <a:buChar char="•"/>
              <a:defRPr sz="900" b="0" i="0" u="none" strike="noStrike" cap="none">
                <a:solidFill>
                  <a:schemeClr val="accent1"/>
                </a:solidFill>
                <a:latin typeface="Helvetica Neue"/>
                <a:ea typeface="Helvetica Neue"/>
                <a:cs typeface="Helvetica Neue"/>
                <a:sym typeface="Helvetica Neue"/>
              </a:defRPr>
            </a:lvl1pPr>
            <a:lvl2pPr marL="914400" marR="0" lvl="1" indent="-285750" algn="l" rtl="0">
              <a:lnSpc>
                <a:spcPct val="150000"/>
              </a:lnSpc>
              <a:spcBef>
                <a:spcPts val="400"/>
              </a:spcBef>
              <a:spcAft>
                <a:spcPts val="0"/>
              </a:spcAft>
              <a:buClr>
                <a:schemeClr val="accent1"/>
              </a:buClr>
              <a:buSzPts val="900"/>
              <a:buFont typeface="Arial"/>
              <a:buChar char="•"/>
              <a:defRPr sz="900" b="0" i="0" u="none" strike="noStrike" cap="none">
                <a:solidFill>
                  <a:schemeClr val="accent1"/>
                </a:solidFill>
                <a:latin typeface="Helvetica Neue"/>
                <a:ea typeface="Helvetica Neue"/>
                <a:cs typeface="Helvetica Neue"/>
                <a:sym typeface="Helvetica Neue"/>
              </a:defRPr>
            </a:lvl2pPr>
            <a:lvl3pPr marL="1371600" marR="0" lvl="2" indent="-285750" algn="l" rtl="0">
              <a:lnSpc>
                <a:spcPct val="150000"/>
              </a:lnSpc>
              <a:spcBef>
                <a:spcPts val="400"/>
              </a:spcBef>
              <a:spcAft>
                <a:spcPts val="0"/>
              </a:spcAft>
              <a:buClr>
                <a:schemeClr val="accent1"/>
              </a:buClr>
              <a:buSzPts val="900"/>
              <a:buFont typeface="Arial"/>
              <a:buChar char="•"/>
              <a:defRPr sz="900" b="0" i="0" u="none" strike="noStrike" cap="none">
                <a:solidFill>
                  <a:schemeClr val="accent1"/>
                </a:solidFill>
                <a:latin typeface="Helvetica Neue"/>
                <a:ea typeface="Helvetica Neue"/>
                <a:cs typeface="Helvetica Neue"/>
                <a:sym typeface="Helvetica Neue"/>
              </a:defRPr>
            </a:lvl3pPr>
            <a:lvl4pPr marL="1828800" marR="0" lvl="3" indent="-285750" algn="l" rtl="0">
              <a:lnSpc>
                <a:spcPct val="150000"/>
              </a:lnSpc>
              <a:spcBef>
                <a:spcPts val="400"/>
              </a:spcBef>
              <a:spcAft>
                <a:spcPts val="0"/>
              </a:spcAft>
              <a:buClr>
                <a:schemeClr val="accent1"/>
              </a:buClr>
              <a:buSzPts val="900"/>
              <a:buFont typeface="Arial"/>
              <a:buChar char="•"/>
              <a:defRPr sz="900" b="0" i="0" u="none" strike="noStrike" cap="none">
                <a:solidFill>
                  <a:schemeClr val="accent1"/>
                </a:solidFill>
                <a:latin typeface="Helvetica Neue"/>
                <a:ea typeface="Helvetica Neue"/>
                <a:cs typeface="Helvetica Neue"/>
                <a:sym typeface="Helvetica Neue"/>
              </a:defRPr>
            </a:lvl4pPr>
            <a:lvl5pPr marL="2286000" marR="0" lvl="4" indent="-285750" algn="l" rtl="0">
              <a:lnSpc>
                <a:spcPct val="150000"/>
              </a:lnSpc>
              <a:spcBef>
                <a:spcPts val="400"/>
              </a:spcBef>
              <a:spcAft>
                <a:spcPts val="0"/>
              </a:spcAft>
              <a:buClr>
                <a:schemeClr val="accent1"/>
              </a:buClr>
              <a:buSzPts val="900"/>
              <a:buFont typeface="Arial"/>
              <a:buChar char="•"/>
              <a:defRPr sz="900" b="0" i="0" u="none" strike="noStrike" cap="none">
                <a:solidFill>
                  <a:schemeClr val="accent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0" name="Google Shape;160;p32"/>
          <p:cNvSpPr txBox="1">
            <a:spLocks noGrp="1"/>
          </p:cNvSpPr>
          <p:nvPr>
            <p:ph type="body" idx="3"/>
          </p:nvPr>
        </p:nvSpPr>
        <p:spPr>
          <a:xfrm>
            <a:off x="664368" y="1584933"/>
            <a:ext cx="3482700" cy="1821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50000"/>
              </a:lnSpc>
              <a:spcBef>
                <a:spcPts val="800"/>
              </a:spcBef>
              <a:spcAft>
                <a:spcPts val="0"/>
              </a:spcAft>
              <a:buClr>
                <a:schemeClr val="accent1"/>
              </a:buClr>
              <a:buSzPts val="900"/>
              <a:buFont typeface="Arial"/>
              <a:buNone/>
              <a:defRPr sz="900" b="0" i="0" u="none" strike="noStrike" cap="none">
                <a:solidFill>
                  <a:schemeClr val="accent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1" name="Google Shape;161;p32"/>
          <p:cNvSpPr txBox="1">
            <a:spLocks noGrp="1"/>
          </p:cNvSpPr>
          <p:nvPr>
            <p:ph type="dt" idx="10"/>
          </p:nvPr>
        </p:nvSpPr>
        <p:spPr>
          <a:xfrm>
            <a:off x="457200" y="4767262"/>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a:solidFill>
                  <a:schemeClr val="lt2"/>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62" name="Google Shape;162;p32"/>
          <p:cNvSpPr txBox="1">
            <a:spLocks noGrp="1"/>
          </p:cNvSpPr>
          <p:nvPr>
            <p:ph type="sldNum" idx="12"/>
          </p:nvPr>
        </p:nvSpPr>
        <p:spPr>
          <a:xfrm>
            <a:off x="61150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a:solidFill>
                  <a:schemeClr val="lt2"/>
                </a:solidFill>
                <a:latin typeface="Helvetica Neue"/>
                <a:ea typeface="Helvetica Neue"/>
                <a:cs typeface="Helvetica Neue"/>
                <a:sym typeface="Helvetica Neue"/>
              </a:defRPr>
            </a:lvl1pPr>
            <a:lvl2pPr marL="0" marR="0" lvl="1" indent="0" algn="r" rtl="0">
              <a:spcBef>
                <a:spcPts val="0"/>
              </a:spcBef>
              <a:buNone/>
              <a:defRPr sz="900" b="0" i="0">
                <a:solidFill>
                  <a:schemeClr val="lt2"/>
                </a:solidFill>
                <a:latin typeface="Helvetica Neue"/>
                <a:ea typeface="Helvetica Neue"/>
                <a:cs typeface="Helvetica Neue"/>
                <a:sym typeface="Helvetica Neue"/>
              </a:defRPr>
            </a:lvl2pPr>
            <a:lvl3pPr marL="0" marR="0" lvl="2" indent="0" algn="r" rtl="0">
              <a:spcBef>
                <a:spcPts val="0"/>
              </a:spcBef>
              <a:buNone/>
              <a:defRPr sz="900" b="0" i="0">
                <a:solidFill>
                  <a:schemeClr val="lt2"/>
                </a:solidFill>
                <a:latin typeface="Helvetica Neue"/>
                <a:ea typeface="Helvetica Neue"/>
                <a:cs typeface="Helvetica Neue"/>
                <a:sym typeface="Helvetica Neue"/>
              </a:defRPr>
            </a:lvl3pPr>
            <a:lvl4pPr marL="0" marR="0" lvl="3" indent="0" algn="r" rtl="0">
              <a:spcBef>
                <a:spcPts val="0"/>
              </a:spcBef>
              <a:buNone/>
              <a:defRPr sz="900" b="0" i="0">
                <a:solidFill>
                  <a:schemeClr val="lt2"/>
                </a:solidFill>
                <a:latin typeface="Helvetica Neue"/>
                <a:ea typeface="Helvetica Neue"/>
                <a:cs typeface="Helvetica Neue"/>
                <a:sym typeface="Helvetica Neue"/>
              </a:defRPr>
            </a:lvl4pPr>
            <a:lvl5pPr marL="0" marR="0" lvl="4" indent="0" algn="r" rtl="0">
              <a:spcBef>
                <a:spcPts val="0"/>
              </a:spcBef>
              <a:buNone/>
              <a:defRPr sz="900" b="0" i="0">
                <a:solidFill>
                  <a:schemeClr val="lt2"/>
                </a:solidFill>
                <a:latin typeface="Helvetica Neue"/>
                <a:ea typeface="Helvetica Neue"/>
                <a:cs typeface="Helvetica Neue"/>
                <a:sym typeface="Helvetica Neue"/>
              </a:defRPr>
            </a:lvl5pPr>
            <a:lvl6pPr marL="0" marR="0" lvl="5" indent="0" algn="r" rtl="0">
              <a:spcBef>
                <a:spcPts val="0"/>
              </a:spcBef>
              <a:buNone/>
              <a:defRPr sz="900" b="0" i="0">
                <a:solidFill>
                  <a:schemeClr val="lt2"/>
                </a:solidFill>
                <a:latin typeface="Helvetica Neue"/>
                <a:ea typeface="Helvetica Neue"/>
                <a:cs typeface="Helvetica Neue"/>
                <a:sym typeface="Helvetica Neue"/>
              </a:defRPr>
            </a:lvl6pPr>
            <a:lvl7pPr marL="0" marR="0" lvl="6" indent="0" algn="r" rtl="0">
              <a:spcBef>
                <a:spcPts val="0"/>
              </a:spcBef>
              <a:buNone/>
              <a:defRPr sz="900" b="0" i="0">
                <a:solidFill>
                  <a:schemeClr val="lt2"/>
                </a:solidFill>
                <a:latin typeface="Helvetica Neue"/>
                <a:ea typeface="Helvetica Neue"/>
                <a:cs typeface="Helvetica Neue"/>
                <a:sym typeface="Helvetica Neue"/>
              </a:defRPr>
            </a:lvl7pPr>
            <a:lvl8pPr marL="0" marR="0" lvl="7" indent="0" algn="r" rtl="0">
              <a:spcBef>
                <a:spcPts val="0"/>
              </a:spcBef>
              <a:buNone/>
              <a:defRPr sz="900" b="0" i="0">
                <a:solidFill>
                  <a:schemeClr val="lt2"/>
                </a:solidFill>
                <a:latin typeface="Helvetica Neue"/>
                <a:ea typeface="Helvetica Neue"/>
                <a:cs typeface="Helvetica Neue"/>
                <a:sym typeface="Helvetica Neue"/>
              </a:defRPr>
            </a:lvl8pPr>
            <a:lvl9pPr marL="0" marR="0" lvl="8" indent="0" algn="r" rtl="0">
              <a:spcBef>
                <a:spcPts val="0"/>
              </a:spcBef>
              <a:buNone/>
              <a:defRPr sz="900" b="0" i="0">
                <a:solidFill>
                  <a:schemeClr val="lt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163" name="Google Shape;163;p32"/>
          <p:cNvSpPr txBox="1">
            <a:spLocks noGrp="1"/>
          </p:cNvSpPr>
          <p:nvPr>
            <p:ph type="ftr" idx="11"/>
          </p:nvPr>
        </p:nvSpPr>
        <p:spPr>
          <a:xfrm>
            <a:off x="2868216"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a:solidFill>
                  <a:schemeClr val="lt2"/>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_Paragraph">
  <p:cSld name="1_Paragraph">
    <p:spTree>
      <p:nvGrpSpPr>
        <p:cNvPr id="1" name="Shape 164"/>
        <p:cNvGrpSpPr/>
        <p:nvPr/>
      </p:nvGrpSpPr>
      <p:grpSpPr>
        <a:xfrm>
          <a:off x="0" y="0"/>
          <a:ext cx="0" cy="0"/>
          <a:chOff x="0" y="0"/>
          <a:chExt cx="0" cy="0"/>
        </a:xfrm>
      </p:grpSpPr>
      <p:sp>
        <p:nvSpPr>
          <p:cNvPr id="165" name="Google Shape;165;p33"/>
          <p:cNvSpPr txBox="1">
            <a:spLocks noGrp="1"/>
          </p:cNvSpPr>
          <p:nvPr>
            <p:ph type="body" idx="1"/>
          </p:nvPr>
        </p:nvSpPr>
        <p:spPr>
          <a:xfrm>
            <a:off x="688573" y="1399363"/>
            <a:ext cx="3482700" cy="18732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50000"/>
              </a:lnSpc>
              <a:spcBef>
                <a:spcPts val="800"/>
              </a:spcBef>
              <a:spcAft>
                <a:spcPts val="0"/>
              </a:spcAft>
              <a:buClr>
                <a:schemeClr val="dk1"/>
              </a:buClr>
              <a:buSzPts val="900"/>
              <a:buFont typeface="Arial"/>
              <a:buNone/>
              <a:defRPr sz="900" b="0" i="0" u="none" strike="noStrike" cap="none">
                <a:solidFill>
                  <a:schemeClr val="dk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6" name="Google Shape;166;p33"/>
          <p:cNvSpPr>
            <a:spLocks noGrp="1"/>
          </p:cNvSpPr>
          <p:nvPr>
            <p:ph type="pic" idx="2"/>
          </p:nvPr>
        </p:nvSpPr>
        <p:spPr>
          <a:xfrm>
            <a:off x="5029200" y="0"/>
            <a:ext cx="4114800" cy="4668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167" name="Google Shape;167;p33"/>
          <p:cNvSpPr txBox="1">
            <a:spLocks noGrp="1"/>
          </p:cNvSpPr>
          <p:nvPr>
            <p:ph type="dt" idx="10"/>
          </p:nvPr>
        </p:nvSpPr>
        <p:spPr>
          <a:xfrm>
            <a:off x="457200" y="4767262"/>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a:solidFill>
                  <a:schemeClr val="lt2"/>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168" name="Google Shape;168;p33"/>
          <p:cNvSpPr txBox="1">
            <a:spLocks noGrp="1"/>
          </p:cNvSpPr>
          <p:nvPr>
            <p:ph type="sldNum" idx="12"/>
          </p:nvPr>
        </p:nvSpPr>
        <p:spPr>
          <a:xfrm>
            <a:off x="61150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a:solidFill>
                  <a:schemeClr val="lt2"/>
                </a:solidFill>
                <a:latin typeface="Helvetica Neue"/>
                <a:ea typeface="Helvetica Neue"/>
                <a:cs typeface="Helvetica Neue"/>
                <a:sym typeface="Helvetica Neue"/>
              </a:defRPr>
            </a:lvl1pPr>
            <a:lvl2pPr marL="0" marR="0" lvl="1" indent="0" algn="r" rtl="0">
              <a:spcBef>
                <a:spcPts val="0"/>
              </a:spcBef>
              <a:buNone/>
              <a:defRPr sz="900" b="0" i="0">
                <a:solidFill>
                  <a:schemeClr val="lt2"/>
                </a:solidFill>
                <a:latin typeface="Helvetica Neue"/>
                <a:ea typeface="Helvetica Neue"/>
                <a:cs typeface="Helvetica Neue"/>
                <a:sym typeface="Helvetica Neue"/>
              </a:defRPr>
            </a:lvl2pPr>
            <a:lvl3pPr marL="0" marR="0" lvl="2" indent="0" algn="r" rtl="0">
              <a:spcBef>
                <a:spcPts val="0"/>
              </a:spcBef>
              <a:buNone/>
              <a:defRPr sz="900" b="0" i="0">
                <a:solidFill>
                  <a:schemeClr val="lt2"/>
                </a:solidFill>
                <a:latin typeface="Helvetica Neue"/>
                <a:ea typeface="Helvetica Neue"/>
                <a:cs typeface="Helvetica Neue"/>
                <a:sym typeface="Helvetica Neue"/>
              </a:defRPr>
            </a:lvl3pPr>
            <a:lvl4pPr marL="0" marR="0" lvl="3" indent="0" algn="r" rtl="0">
              <a:spcBef>
                <a:spcPts val="0"/>
              </a:spcBef>
              <a:buNone/>
              <a:defRPr sz="900" b="0" i="0">
                <a:solidFill>
                  <a:schemeClr val="lt2"/>
                </a:solidFill>
                <a:latin typeface="Helvetica Neue"/>
                <a:ea typeface="Helvetica Neue"/>
                <a:cs typeface="Helvetica Neue"/>
                <a:sym typeface="Helvetica Neue"/>
              </a:defRPr>
            </a:lvl4pPr>
            <a:lvl5pPr marL="0" marR="0" lvl="4" indent="0" algn="r" rtl="0">
              <a:spcBef>
                <a:spcPts val="0"/>
              </a:spcBef>
              <a:buNone/>
              <a:defRPr sz="900" b="0" i="0">
                <a:solidFill>
                  <a:schemeClr val="lt2"/>
                </a:solidFill>
                <a:latin typeface="Helvetica Neue"/>
                <a:ea typeface="Helvetica Neue"/>
                <a:cs typeface="Helvetica Neue"/>
                <a:sym typeface="Helvetica Neue"/>
              </a:defRPr>
            </a:lvl5pPr>
            <a:lvl6pPr marL="0" marR="0" lvl="5" indent="0" algn="r" rtl="0">
              <a:spcBef>
                <a:spcPts val="0"/>
              </a:spcBef>
              <a:buNone/>
              <a:defRPr sz="900" b="0" i="0">
                <a:solidFill>
                  <a:schemeClr val="lt2"/>
                </a:solidFill>
                <a:latin typeface="Helvetica Neue"/>
                <a:ea typeface="Helvetica Neue"/>
                <a:cs typeface="Helvetica Neue"/>
                <a:sym typeface="Helvetica Neue"/>
              </a:defRPr>
            </a:lvl6pPr>
            <a:lvl7pPr marL="0" marR="0" lvl="6" indent="0" algn="r" rtl="0">
              <a:spcBef>
                <a:spcPts val="0"/>
              </a:spcBef>
              <a:buNone/>
              <a:defRPr sz="900" b="0" i="0">
                <a:solidFill>
                  <a:schemeClr val="lt2"/>
                </a:solidFill>
                <a:latin typeface="Helvetica Neue"/>
                <a:ea typeface="Helvetica Neue"/>
                <a:cs typeface="Helvetica Neue"/>
                <a:sym typeface="Helvetica Neue"/>
              </a:defRPr>
            </a:lvl7pPr>
            <a:lvl8pPr marL="0" marR="0" lvl="7" indent="0" algn="r" rtl="0">
              <a:spcBef>
                <a:spcPts val="0"/>
              </a:spcBef>
              <a:buNone/>
              <a:defRPr sz="900" b="0" i="0">
                <a:solidFill>
                  <a:schemeClr val="lt2"/>
                </a:solidFill>
                <a:latin typeface="Helvetica Neue"/>
                <a:ea typeface="Helvetica Neue"/>
                <a:cs typeface="Helvetica Neue"/>
                <a:sym typeface="Helvetica Neue"/>
              </a:defRPr>
            </a:lvl8pPr>
            <a:lvl9pPr marL="0" marR="0" lvl="8" indent="0" algn="r" rtl="0">
              <a:spcBef>
                <a:spcPts val="0"/>
              </a:spcBef>
              <a:buNone/>
              <a:defRPr sz="900" b="0" i="0">
                <a:solidFill>
                  <a:schemeClr val="lt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169" name="Google Shape;169;p33"/>
          <p:cNvSpPr txBox="1">
            <a:spLocks noGrp="1"/>
          </p:cNvSpPr>
          <p:nvPr>
            <p:ph type="ftr" idx="11"/>
          </p:nvPr>
        </p:nvSpPr>
        <p:spPr>
          <a:xfrm>
            <a:off x="2868216"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a:solidFill>
                  <a:schemeClr val="lt2"/>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70"/>
        <p:cNvGrpSpPr/>
        <p:nvPr/>
      </p:nvGrpSpPr>
      <p:grpSpPr>
        <a:xfrm>
          <a:off x="0" y="0"/>
          <a:ext cx="0" cy="0"/>
          <a:chOff x="0" y="0"/>
          <a:chExt cx="0" cy="0"/>
        </a:xfrm>
      </p:grpSpPr>
      <p:pic>
        <p:nvPicPr>
          <p:cNvPr id="171" name="Google Shape;171;p34"/>
          <p:cNvPicPr preferRelativeResize="0"/>
          <p:nvPr/>
        </p:nvPicPr>
        <p:blipFill rotWithShape="1">
          <a:blip r:embed="rId2">
            <a:alphaModFix/>
          </a:blip>
          <a:srcRect/>
          <a:stretch/>
        </p:blipFill>
        <p:spPr>
          <a:xfrm>
            <a:off x="1486390" y="1302566"/>
            <a:ext cx="444021" cy="307854"/>
          </a:xfrm>
          <a:prstGeom prst="rect">
            <a:avLst/>
          </a:prstGeom>
          <a:noFill/>
          <a:ln>
            <a:noFill/>
          </a:ln>
        </p:spPr>
      </p:pic>
      <p:pic>
        <p:nvPicPr>
          <p:cNvPr id="172" name="Google Shape;172;p34"/>
          <p:cNvPicPr preferRelativeResize="0"/>
          <p:nvPr/>
        </p:nvPicPr>
        <p:blipFill rotWithShape="1">
          <a:blip r:embed="rId3">
            <a:alphaModFix/>
          </a:blip>
          <a:srcRect/>
          <a:stretch/>
        </p:blipFill>
        <p:spPr>
          <a:xfrm>
            <a:off x="2270214" y="3853103"/>
            <a:ext cx="438105" cy="384819"/>
          </a:xfrm>
          <a:prstGeom prst="rect">
            <a:avLst/>
          </a:prstGeom>
          <a:noFill/>
          <a:ln>
            <a:noFill/>
          </a:ln>
        </p:spPr>
      </p:pic>
      <p:pic>
        <p:nvPicPr>
          <p:cNvPr id="173" name="Google Shape;173;p34"/>
          <p:cNvPicPr preferRelativeResize="0"/>
          <p:nvPr/>
        </p:nvPicPr>
        <p:blipFill rotWithShape="1">
          <a:blip r:embed="rId4">
            <a:alphaModFix/>
          </a:blip>
          <a:srcRect/>
          <a:stretch/>
        </p:blipFill>
        <p:spPr>
          <a:xfrm>
            <a:off x="1512956" y="3861280"/>
            <a:ext cx="384818" cy="278256"/>
          </a:xfrm>
          <a:prstGeom prst="rect">
            <a:avLst/>
          </a:prstGeom>
          <a:noFill/>
          <a:ln>
            <a:noFill/>
          </a:ln>
        </p:spPr>
      </p:pic>
      <p:pic>
        <p:nvPicPr>
          <p:cNvPr id="174" name="Google Shape;174;p34"/>
          <p:cNvPicPr preferRelativeResize="0"/>
          <p:nvPr/>
        </p:nvPicPr>
        <p:blipFill rotWithShape="1">
          <a:blip r:embed="rId5">
            <a:alphaModFix/>
          </a:blip>
          <a:srcRect/>
          <a:stretch/>
        </p:blipFill>
        <p:spPr>
          <a:xfrm>
            <a:off x="4713577" y="3837364"/>
            <a:ext cx="367057" cy="367057"/>
          </a:xfrm>
          <a:prstGeom prst="rect">
            <a:avLst/>
          </a:prstGeom>
          <a:noFill/>
          <a:ln>
            <a:noFill/>
          </a:ln>
        </p:spPr>
      </p:pic>
      <p:pic>
        <p:nvPicPr>
          <p:cNvPr id="175" name="Google Shape;175;p34"/>
          <p:cNvPicPr preferRelativeResize="0"/>
          <p:nvPr/>
        </p:nvPicPr>
        <p:blipFill rotWithShape="1">
          <a:blip r:embed="rId6">
            <a:alphaModFix/>
          </a:blip>
          <a:srcRect/>
          <a:stretch/>
        </p:blipFill>
        <p:spPr>
          <a:xfrm>
            <a:off x="3971300" y="3767292"/>
            <a:ext cx="224973" cy="479548"/>
          </a:xfrm>
          <a:prstGeom prst="rect">
            <a:avLst/>
          </a:prstGeom>
          <a:noFill/>
          <a:ln>
            <a:noFill/>
          </a:ln>
        </p:spPr>
      </p:pic>
      <p:pic>
        <p:nvPicPr>
          <p:cNvPr id="176" name="Google Shape;176;p34"/>
          <p:cNvPicPr preferRelativeResize="0"/>
          <p:nvPr/>
        </p:nvPicPr>
        <p:blipFill rotWithShape="1">
          <a:blip r:embed="rId7">
            <a:alphaModFix/>
          </a:blip>
          <a:srcRect/>
          <a:stretch/>
        </p:blipFill>
        <p:spPr>
          <a:xfrm>
            <a:off x="3024100" y="3843284"/>
            <a:ext cx="509147" cy="355217"/>
          </a:xfrm>
          <a:prstGeom prst="rect">
            <a:avLst/>
          </a:prstGeom>
          <a:noFill/>
          <a:ln>
            <a:noFill/>
          </a:ln>
        </p:spPr>
      </p:pic>
      <p:pic>
        <p:nvPicPr>
          <p:cNvPr id="177" name="Google Shape;177;p34"/>
          <p:cNvPicPr preferRelativeResize="0"/>
          <p:nvPr/>
        </p:nvPicPr>
        <p:blipFill rotWithShape="1">
          <a:blip r:embed="rId8">
            <a:alphaModFix/>
          </a:blip>
          <a:srcRect/>
          <a:stretch/>
        </p:blipFill>
        <p:spPr>
          <a:xfrm>
            <a:off x="5534805" y="3843284"/>
            <a:ext cx="343376" cy="408500"/>
          </a:xfrm>
          <a:prstGeom prst="rect">
            <a:avLst/>
          </a:prstGeom>
          <a:noFill/>
          <a:ln>
            <a:noFill/>
          </a:ln>
        </p:spPr>
      </p:pic>
      <p:pic>
        <p:nvPicPr>
          <p:cNvPr id="178" name="Google Shape;178;p34"/>
          <p:cNvPicPr preferRelativeResize="0"/>
          <p:nvPr/>
        </p:nvPicPr>
        <p:blipFill rotWithShape="1">
          <a:blip r:embed="rId9">
            <a:alphaModFix/>
          </a:blip>
          <a:srcRect/>
          <a:stretch/>
        </p:blipFill>
        <p:spPr>
          <a:xfrm>
            <a:off x="7143370" y="3012731"/>
            <a:ext cx="361140" cy="290098"/>
          </a:xfrm>
          <a:prstGeom prst="rect">
            <a:avLst/>
          </a:prstGeom>
          <a:noFill/>
          <a:ln>
            <a:noFill/>
          </a:ln>
        </p:spPr>
      </p:pic>
      <p:pic>
        <p:nvPicPr>
          <p:cNvPr id="179" name="Google Shape;179;p34"/>
          <p:cNvPicPr preferRelativeResize="0"/>
          <p:nvPr/>
        </p:nvPicPr>
        <p:blipFill rotWithShape="1">
          <a:blip r:embed="rId10">
            <a:alphaModFix/>
          </a:blip>
          <a:srcRect/>
          <a:stretch/>
        </p:blipFill>
        <p:spPr>
          <a:xfrm>
            <a:off x="6329445" y="3027976"/>
            <a:ext cx="266411" cy="260493"/>
          </a:xfrm>
          <a:prstGeom prst="rect">
            <a:avLst/>
          </a:prstGeom>
          <a:noFill/>
          <a:ln>
            <a:noFill/>
          </a:ln>
        </p:spPr>
      </p:pic>
      <p:pic>
        <p:nvPicPr>
          <p:cNvPr id="180" name="Google Shape;180;p34"/>
          <p:cNvPicPr preferRelativeResize="0"/>
          <p:nvPr/>
        </p:nvPicPr>
        <p:blipFill rotWithShape="1">
          <a:blip r:embed="rId11">
            <a:alphaModFix/>
          </a:blip>
          <a:srcRect/>
          <a:stretch/>
        </p:blipFill>
        <p:spPr>
          <a:xfrm>
            <a:off x="5577757" y="2955398"/>
            <a:ext cx="254573" cy="432182"/>
          </a:xfrm>
          <a:prstGeom prst="rect">
            <a:avLst/>
          </a:prstGeom>
          <a:noFill/>
          <a:ln>
            <a:noFill/>
          </a:ln>
        </p:spPr>
      </p:pic>
      <p:pic>
        <p:nvPicPr>
          <p:cNvPr id="181" name="Google Shape;181;p34"/>
          <p:cNvPicPr preferRelativeResize="0"/>
          <p:nvPr/>
        </p:nvPicPr>
        <p:blipFill rotWithShape="1">
          <a:blip r:embed="rId12">
            <a:alphaModFix/>
          </a:blip>
          <a:srcRect/>
          <a:stretch/>
        </p:blipFill>
        <p:spPr>
          <a:xfrm>
            <a:off x="4683976" y="2992507"/>
            <a:ext cx="426262" cy="313775"/>
          </a:xfrm>
          <a:prstGeom prst="rect">
            <a:avLst/>
          </a:prstGeom>
          <a:noFill/>
          <a:ln>
            <a:noFill/>
          </a:ln>
        </p:spPr>
      </p:pic>
      <p:pic>
        <p:nvPicPr>
          <p:cNvPr id="182" name="Google Shape;182;p34"/>
          <p:cNvPicPr preferRelativeResize="0"/>
          <p:nvPr/>
        </p:nvPicPr>
        <p:blipFill rotWithShape="1">
          <a:blip r:embed="rId13">
            <a:alphaModFix/>
          </a:blip>
          <a:srcRect/>
          <a:stretch/>
        </p:blipFill>
        <p:spPr>
          <a:xfrm>
            <a:off x="3783591" y="2937638"/>
            <a:ext cx="562433" cy="390742"/>
          </a:xfrm>
          <a:prstGeom prst="rect">
            <a:avLst/>
          </a:prstGeom>
          <a:noFill/>
          <a:ln>
            <a:noFill/>
          </a:ln>
        </p:spPr>
      </p:pic>
      <p:pic>
        <p:nvPicPr>
          <p:cNvPr id="183" name="Google Shape;183;p34"/>
          <p:cNvPicPr preferRelativeResize="0"/>
          <p:nvPr/>
        </p:nvPicPr>
        <p:blipFill rotWithShape="1">
          <a:blip r:embed="rId14">
            <a:alphaModFix/>
          </a:blip>
          <a:srcRect/>
          <a:stretch/>
        </p:blipFill>
        <p:spPr>
          <a:xfrm>
            <a:off x="3092666" y="2937638"/>
            <a:ext cx="361139" cy="467704"/>
          </a:xfrm>
          <a:prstGeom prst="rect">
            <a:avLst/>
          </a:prstGeom>
          <a:noFill/>
          <a:ln>
            <a:noFill/>
          </a:ln>
        </p:spPr>
      </p:pic>
      <p:pic>
        <p:nvPicPr>
          <p:cNvPr id="184" name="Google Shape;184;p34"/>
          <p:cNvPicPr preferRelativeResize="0"/>
          <p:nvPr/>
        </p:nvPicPr>
        <p:blipFill rotWithShape="1">
          <a:blip r:embed="rId15">
            <a:alphaModFix/>
          </a:blip>
          <a:srcRect/>
          <a:stretch/>
        </p:blipFill>
        <p:spPr>
          <a:xfrm>
            <a:off x="2262328" y="3053340"/>
            <a:ext cx="461784" cy="284171"/>
          </a:xfrm>
          <a:prstGeom prst="rect">
            <a:avLst/>
          </a:prstGeom>
          <a:noFill/>
          <a:ln>
            <a:noFill/>
          </a:ln>
        </p:spPr>
      </p:pic>
      <p:pic>
        <p:nvPicPr>
          <p:cNvPr id="185" name="Google Shape;185;p34"/>
          <p:cNvPicPr preferRelativeResize="0"/>
          <p:nvPr/>
        </p:nvPicPr>
        <p:blipFill rotWithShape="1">
          <a:blip r:embed="rId16">
            <a:alphaModFix/>
          </a:blip>
          <a:srcRect/>
          <a:stretch/>
        </p:blipFill>
        <p:spPr>
          <a:xfrm>
            <a:off x="1557625" y="2968381"/>
            <a:ext cx="296016" cy="372979"/>
          </a:xfrm>
          <a:prstGeom prst="rect">
            <a:avLst/>
          </a:prstGeom>
          <a:noFill/>
          <a:ln>
            <a:noFill/>
          </a:ln>
        </p:spPr>
      </p:pic>
      <p:pic>
        <p:nvPicPr>
          <p:cNvPr id="186" name="Google Shape;186;p34"/>
          <p:cNvPicPr preferRelativeResize="0"/>
          <p:nvPr/>
        </p:nvPicPr>
        <p:blipFill rotWithShape="1">
          <a:blip r:embed="rId17">
            <a:alphaModFix/>
          </a:blip>
          <a:srcRect/>
          <a:stretch/>
        </p:blipFill>
        <p:spPr>
          <a:xfrm>
            <a:off x="7107849" y="3775435"/>
            <a:ext cx="432182" cy="449945"/>
          </a:xfrm>
          <a:prstGeom prst="rect">
            <a:avLst/>
          </a:prstGeom>
          <a:noFill/>
          <a:ln>
            <a:noFill/>
          </a:ln>
        </p:spPr>
      </p:pic>
      <p:pic>
        <p:nvPicPr>
          <p:cNvPr id="187" name="Google Shape;187;p34"/>
          <p:cNvPicPr preferRelativeResize="0"/>
          <p:nvPr/>
        </p:nvPicPr>
        <p:blipFill rotWithShape="1">
          <a:blip r:embed="rId18">
            <a:alphaModFix/>
          </a:blip>
          <a:srcRect/>
          <a:stretch/>
        </p:blipFill>
        <p:spPr>
          <a:xfrm>
            <a:off x="7195704" y="2087039"/>
            <a:ext cx="213131" cy="396661"/>
          </a:xfrm>
          <a:prstGeom prst="rect">
            <a:avLst/>
          </a:prstGeom>
          <a:noFill/>
          <a:ln>
            <a:noFill/>
          </a:ln>
        </p:spPr>
      </p:pic>
      <p:pic>
        <p:nvPicPr>
          <p:cNvPr id="188" name="Google Shape;188;p34"/>
          <p:cNvPicPr preferRelativeResize="0"/>
          <p:nvPr/>
        </p:nvPicPr>
        <p:blipFill rotWithShape="1">
          <a:blip r:embed="rId19">
            <a:alphaModFix/>
          </a:blip>
          <a:srcRect/>
          <a:stretch/>
        </p:blipFill>
        <p:spPr>
          <a:xfrm>
            <a:off x="6312062" y="2117548"/>
            <a:ext cx="372978" cy="372978"/>
          </a:xfrm>
          <a:prstGeom prst="rect">
            <a:avLst/>
          </a:prstGeom>
          <a:noFill/>
          <a:ln>
            <a:noFill/>
          </a:ln>
        </p:spPr>
      </p:pic>
      <p:pic>
        <p:nvPicPr>
          <p:cNvPr id="189" name="Google Shape;189;p34"/>
          <p:cNvPicPr preferRelativeResize="0"/>
          <p:nvPr/>
        </p:nvPicPr>
        <p:blipFill rotWithShape="1">
          <a:blip r:embed="rId20">
            <a:alphaModFix/>
          </a:blip>
          <a:srcRect/>
          <a:stretch/>
        </p:blipFill>
        <p:spPr>
          <a:xfrm>
            <a:off x="5539275" y="2159387"/>
            <a:ext cx="331537" cy="272335"/>
          </a:xfrm>
          <a:prstGeom prst="rect">
            <a:avLst/>
          </a:prstGeom>
          <a:noFill/>
          <a:ln>
            <a:noFill/>
          </a:ln>
        </p:spPr>
      </p:pic>
      <p:pic>
        <p:nvPicPr>
          <p:cNvPr id="190" name="Google Shape;190;p34"/>
          <p:cNvPicPr preferRelativeResize="0"/>
          <p:nvPr/>
        </p:nvPicPr>
        <p:blipFill rotWithShape="1">
          <a:blip r:embed="rId21">
            <a:alphaModFix/>
          </a:blip>
          <a:srcRect/>
          <a:stretch/>
        </p:blipFill>
        <p:spPr>
          <a:xfrm>
            <a:off x="4717927" y="2161039"/>
            <a:ext cx="343379" cy="278255"/>
          </a:xfrm>
          <a:prstGeom prst="rect">
            <a:avLst/>
          </a:prstGeom>
          <a:noFill/>
          <a:ln>
            <a:noFill/>
          </a:ln>
        </p:spPr>
      </p:pic>
      <p:pic>
        <p:nvPicPr>
          <p:cNvPr id="191" name="Google Shape;191;p34"/>
          <p:cNvPicPr preferRelativeResize="0"/>
          <p:nvPr/>
        </p:nvPicPr>
        <p:blipFill rotWithShape="1">
          <a:blip r:embed="rId22">
            <a:alphaModFix/>
          </a:blip>
          <a:srcRect/>
          <a:stretch/>
        </p:blipFill>
        <p:spPr>
          <a:xfrm>
            <a:off x="3856329" y="2069499"/>
            <a:ext cx="438103" cy="438103"/>
          </a:xfrm>
          <a:prstGeom prst="rect">
            <a:avLst/>
          </a:prstGeom>
          <a:noFill/>
          <a:ln>
            <a:noFill/>
          </a:ln>
        </p:spPr>
      </p:pic>
      <p:pic>
        <p:nvPicPr>
          <p:cNvPr id="192" name="Google Shape;192;p34"/>
          <p:cNvPicPr preferRelativeResize="0"/>
          <p:nvPr/>
        </p:nvPicPr>
        <p:blipFill rotWithShape="1">
          <a:blip r:embed="rId23">
            <a:alphaModFix/>
          </a:blip>
          <a:srcRect/>
          <a:stretch/>
        </p:blipFill>
        <p:spPr>
          <a:xfrm>
            <a:off x="3102095" y="2098881"/>
            <a:ext cx="367057" cy="372978"/>
          </a:xfrm>
          <a:prstGeom prst="rect">
            <a:avLst/>
          </a:prstGeom>
          <a:noFill/>
          <a:ln>
            <a:noFill/>
          </a:ln>
        </p:spPr>
      </p:pic>
      <p:pic>
        <p:nvPicPr>
          <p:cNvPr id="193" name="Google Shape;193;p34"/>
          <p:cNvPicPr preferRelativeResize="0"/>
          <p:nvPr/>
        </p:nvPicPr>
        <p:blipFill rotWithShape="1">
          <a:blip r:embed="rId24">
            <a:alphaModFix/>
          </a:blip>
          <a:srcRect/>
          <a:stretch/>
        </p:blipFill>
        <p:spPr>
          <a:xfrm>
            <a:off x="2319918" y="2128477"/>
            <a:ext cx="343380" cy="343380"/>
          </a:xfrm>
          <a:prstGeom prst="rect">
            <a:avLst/>
          </a:prstGeom>
          <a:noFill/>
          <a:ln>
            <a:noFill/>
          </a:ln>
        </p:spPr>
      </p:pic>
      <p:pic>
        <p:nvPicPr>
          <p:cNvPr id="194" name="Google Shape;194;p34"/>
          <p:cNvPicPr preferRelativeResize="0"/>
          <p:nvPr/>
        </p:nvPicPr>
        <p:blipFill rotWithShape="1">
          <a:blip r:embed="rId25">
            <a:alphaModFix/>
          </a:blip>
          <a:srcRect/>
          <a:stretch/>
        </p:blipFill>
        <p:spPr>
          <a:xfrm>
            <a:off x="1587227" y="2077638"/>
            <a:ext cx="236811" cy="426263"/>
          </a:xfrm>
          <a:prstGeom prst="rect">
            <a:avLst/>
          </a:prstGeom>
          <a:noFill/>
          <a:ln>
            <a:noFill/>
          </a:ln>
        </p:spPr>
      </p:pic>
      <p:pic>
        <p:nvPicPr>
          <p:cNvPr id="195" name="Google Shape;195;p34"/>
          <p:cNvPicPr preferRelativeResize="0"/>
          <p:nvPr/>
        </p:nvPicPr>
        <p:blipFill rotWithShape="1">
          <a:blip r:embed="rId26">
            <a:alphaModFix/>
          </a:blip>
          <a:srcRect/>
          <a:stretch/>
        </p:blipFill>
        <p:spPr>
          <a:xfrm>
            <a:off x="6407923" y="3837949"/>
            <a:ext cx="230892" cy="390740"/>
          </a:xfrm>
          <a:prstGeom prst="rect">
            <a:avLst/>
          </a:prstGeom>
          <a:noFill/>
          <a:ln>
            <a:noFill/>
          </a:ln>
        </p:spPr>
      </p:pic>
      <p:pic>
        <p:nvPicPr>
          <p:cNvPr id="196" name="Google Shape;196;p34"/>
          <p:cNvPicPr preferRelativeResize="0"/>
          <p:nvPr/>
        </p:nvPicPr>
        <p:blipFill rotWithShape="1">
          <a:blip r:embed="rId27">
            <a:alphaModFix/>
          </a:blip>
          <a:srcRect/>
          <a:stretch/>
        </p:blipFill>
        <p:spPr>
          <a:xfrm>
            <a:off x="7130582" y="1296160"/>
            <a:ext cx="343377" cy="307857"/>
          </a:xfrm>
          <a:prstGeom prst="rect">
            <a:avLst/>
          </a:prstGeom>
          <a:noFill/>
          <a:ln>
            <a:noFill/>
          </a:ln>
        </p:spPr>
      </p:pic>
      <p:pic>
        <p:nvPicPr>
          <p:cNvPr id="197" name="Google Shape;197;p34"/>
          <p:cNvPicPr preferRelativeResize="0"/>
          <p:nvPr/>
        </p:nvPicPr>
        <p:blipFill rotWithShape="1">
          <a:blip r:embed="rId28">
            <a:alphaModFix/>
          </a:blip>
          <a:srcRect/>
          <a:stretch/>
        </p:blipFill>
        <p:spPr>
          <a:xfrm>
            <a:off x="6359424" y="1275438"/>
            <a:ext cx="278255" cy="349301"/>
          </a:xfrm>
          <a:prstGeom prst="rect">
            <a:avLst/>
          </a:prstGeom>
          <a:noFill/>
          <a:ln>
            <a:noFill/>
          </a:ln>
        </p:spPr>
      </p:pic>
      <p:pic>
        <p:nvPicPr>
          <p:cNvPr id="198" name="Google Shape;198;p34"/>
          <p:cNvPicPr preferRelativeResize="0"/>
          <p:nvPr/>
        </p:nvPicPr>
        <p:blipFill rotWithShape="1">
          <a:blip r:embed="rId29">
            <a:alphaModFix/>
          </a:blip>
          <a:srcRect/>
          <a:stretch/>
        </p:blipFill>
        <p:spPr>
          <a:xfrm>
            <a:off x="5498929" y="1257678"/>
            <a:ext cx="390739" cy="384820"/>
          </a:xfrm>
          <a:prstGeom prst="rect">
            <a:avLst/>
          </a:prstGeom>
          <a:noFill/>
          <a:ln>
            <a:noFill/>
          </a:ln>
        </p:spPr>
      </p:pic>
      <p:pic>
        <p:nvPicPr>
          <p:cNvPr id="199" name="Google Shape;199;p34"/>
          <p:cNvPicPr preferRelativeResize="0"/>
          <p:nvPr/>
        </p:nvPicPr>
        <p:blipFill rotWithShape="1">
          <a:blip r:embed="rId30">
            <a:alphaModFix/>
          </a:blip>
          <a:srcRect/>
          <a:stretch/>
        </p:blipFill>
        <p:spPr>
          <a:xfrm>
            <a:off x="4792527" y="1231037"/>
            <a:ext cx="195371" cy="438101"/>
          </a:xfrm>
          <a:prstGeom prst="rect">
            <a:avLst/>
          </a:prstGeom>
          <a:noFill/>
          <a:ln>
            <a:noFill/>
          </a:ln>
        </p:spPr>
      </p:pic>
      <p:pic>
        <p:nvPicPr>
          <p:cNvPr id="200" name="Google Shape;200;p34"/>
          <p:cNvPicPr preferRelativeResize="0"/>
          <p:nvPr/>
        </p:nvPicPr>
        <p:blipFill rotWithShape="1">
          <a:blip r:embed="rId31">
            <a:alphaModFix/>
          </a:blip>
          <a:srcRect/>
          <a:stretch/>
        </p:blipFill>
        <p:spPr>
          <a:xfrm>
            <a:off x="3839413" y="1248800"/>
            <a:ext cx="479544" cy="402580"/>
          </a:xfrm>
          <a:prstGeom prst="rect">
            <a:avLst/>
          </a:prstGeom>
          <a:noFill/>
          <a:ln>
            <a:noFill/>
          </a:ln>
        </p:spPr>
      </p:pic>
      <p:pic>
        <p:nvPicPr>
          <p:cNvPr id="201" name="Google Shape;201;p34"/>
          <p:cNvPicPr preferRelativeResize="0"/>
          <p:nvPr/>
        </p:nvPicPr>
        <p:blipFill rotWithShape="1">
          <a:blip r:embed="rId32">
            <a:alphaModFix/>
          </a:blip>
          <a:srcRect/>
          <a:stretch/>
        </p:blipFill>
        <p:spPr>
          <a:xfrm>
            <a:off x="3140725" y="1254449"/>
            <a:ext cx="337458" cy="337458"/>
          </a:xfrm>
          <a:prstGeom prst="rect">
            <a:avLst/>
          </a:prstGeom>
          <a:noFill/>
          <a:ln>
            <a:noFill/>
          </a:ln>
        </p:spPr>
      </p:pic>
      <p:pic>
        <p:nvPicPr>
          <p:cNvPr id="202" name="Google Shape;202;p34"/>
          <p:cNvPicPr preferRelativeResize="0"/>
          <p:nvPr/>
        </p:nvPicPr>
        <p:blipFill rotWithShape="1">
          <a:blip r:embed="rId33">
            <a:alphaModFix/>
          </a:blip>
          <a:srcRect/>
          <a:stretch/>
        </p:blipFill>
        <p:spPr>
          <a:xfrm>
            <a:off x="2292958" y="1278885"/>
            <a:ext cx="384820" cy="331537"/>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203"/>
        <p:cNvGrpSpPr/>
        <p:nvPr/>
      </p:nvGrpSpPr>
      <p:grpSpPr>
        <a:xfrm>
          <a:off x="0" y="0"/>
          <a:ext cx="0" cy="0"/>
          <a:chOff x="0" y="0"/>
          <a:chExt cx="0" cy="0"/>
        </a:xfrm>
      </p:grpSpPr>
      <p:pic>
        <p:nvPicPr>
          <p:cNvPr id="204" name="Google Shape;204;p35"/>
          <p:cNvPicPr preferRelativeResize="0"/>
          <p:nvPr/>
        </p:nvPicPr>
        <p:blipFill rotWithShape="1">
          <a:blip r:embed="rId2">
            <a:alphaModFix/>
          </a:blip>
          <a:srcRect/>
          <a:stretch/>
        </p:blipFill>
        <p:spPr>
          <a:xfrm>
            <a:off x="1384531" y="1123957"/>
            <a:ext cx="646830" cy="652265"/>
          </a:xfrm>
          <a:prstGeom prst="rect">
            <a:avLst/>
          </a:prstGeom>
          <a:noFill/>
          <a:ln>
            <a:noFill/>
          </a:ln>
        </p:spPr>
      </p:pic>
      <p:pic>
        <p:nvPicPr>
          <p:cNvPr id="205" name="Google Shape;205;p35"/>
          <p:cNvPicPr preferRelativeResize="0"/>
          <p:nvPr/>
        </p:nvPicPr>
        <p:blipFill rotWithShape="1">
          <a:blip r:embed="rId3">
            <a:alphaModFix/>
          </a:blip>
          <a:srcRect/>
          <a:stretch/>
        </p:blipFill>
        <p:spPr>
          <a:xfrm>
            <a:off x="2177999" y="3694949"/>
            <a:ext cx="652265" cy="652265"/>
          </a:xfrm>
          <a:prstGeom prst="rect">
            <a:avLst/>
          </a:prstGeom>
          <a:noFill/>
          <a:ln>
            <a:noFill/>
          </a:ln>
        </p:spPr>
      </p:pic>
      <p:pic>
        <p:nvPicPr>
          <p:cNvPr id="206" name="Google Shape;206;p35"/>
          <p:cNvPicPr preferRelativeResize="0"/>
          <p:nvPr/>
        </p:nvPicPr>
        <p:blipFill rotWithShape="1">
          <a:blip r:embed="rId4">
            <a:alphaModFix/>
          </a:blip>
          <a:srcRect/>
          <a:stretch/>
        </p:blipFill>
        <p:spPr>
          <a:xfrm>
            <a:off x="1371439" y="3676086"/>
            <a:ext cx="652265" cy="652265"/>
          </a:xfrm>
          <a:prstGeom prst="rect">
            <a:avLst/>
          </a:prstGeom>
          <a:noFill/>
          <a:ln>
            <a:noFill/>
          </a:ln>
        </p:spPr>
      </p:pic>
      <p:pic>
        <p:nvPicPr>
          <p:cNvPr id="207" name="Google Shape;207;p35"/>
          <p:cNvPicPr preferRelativeResize="0"/>
          <p:nvPr/>
        </p:nvPicPr>
        <p:blipFill rotWithShape="1">
          <a:blip r:embed="rId5">
            <a:alphaModFix/>
          </a:blip>
          <a:srcRect/>
          <a:stretch/>
        </p:blipFill>
        <p:spPr>
          <a:xfrm>
            <a:off x="4563486" y="3688734"/>
            <a:ext cx="652265" cy="652265"/>
          </a:xfrm>
          <a:prstGeom prst="rect">
            <a:avLst/>
          </a:prstGeom>
          <a:noFill/>
          <a:ln>
            <a:noFill/>
          </a:ln>
        </p:spPr>
      </p:pic>
      <p:pic>
        <p:nvPicPr>
          <p:cNvPr id="208" name="Google Shape;208;p35"/>
          <p:cNvPicPr preferRelativeResize="0"/>
          <p:nvPr/>
        </p:nvPicPr>
        <p:blipFill rotWithShape="1">
          <a:blip r:embed="rId6">
            <a:alphaModFix/>
          </a:blip>
          <a:srcRect/>
          <a:stretch/>
        </p:blipFill>
        <p:spPr>
          <a:xfrm>
            <a:off x="3760196" y="3691452"/>
            <a:ext cx="652264" cy="646830"/>
          </a:xfrm>
          <a:prstGeom prst="rect">
            <a:avLst/>
          </a:prstGeom>
          <a:noFill/>
          <a:ln>
            <a:noFill/>
          </a:ln>
        </p:spPr>
      </p:pic>
      <p:pic>
        <p:nvPicPr>
          <p:cNvPr id="209" name="Google Shape;209;p35"/>
          <p:cNvPicPr preferRelativeResize="0"/>
          <p:nvPr/>
        </p:nvPicPr>
        <p:blipFill rotWithShape="1">
          <a:blip r:embed="rId7">
            <a:alphaModFix/>
          </a:blip>
          <a:srcRect/>
          <a:stretch/>
        </p:blipFill>
        <p:spPr>
          <a:xfrm>
            <a:off x="2959492" y="3681521"/>
            <a:ext cx="652264" cy="646830"/>
          </a:xfrm>
          <a:prstGeom prst="rect">
            <a:avLst/>
          </a:prstGeom>
          <a:noFill/>
          <a:ln>
            <a:noFill/>
          </a:ln>
        </p:spPr>
      </p:pic>
      <p:pic>
        <p:nvPicPr>
          <p:cNvPr id="210" name="Google Shape;210;p35"/>
          <p:cNvPicPr preferRelativeResize="0"/>
          <p:nvPr/>
        </p:nvPicPr>
        <p:blipFill rotWithShape="1">
          <a:blip r:embed="rId8">
            <a:alphaModFix/>
          </a:blip>
          <a:srcRect/>
          <a:stretch/>
        </p:blipFill>
        <p:spPr>
          <a:xfrm>
            <a:off x="5375508" y="3711004"/>
            <a:ext cx="652264" cy="646830"/>
          </a:xfrm>
          <a:prstGeom prst="rect">
            <a:avLst/>
          </a:prstGeom>
          <a:noFill/>
          <a:ln>
            <a:noFill/>
          </a:ln>
        </p:spPr>
      </p:pic>
      <p:pic>
        <p:nvPicPr>
          <p:cNvPr id="211" name="Google Shape;211;p35"/>
          <p:cNvPicPr preferRelativeResize="0"/>
          <p:nvPr/>
        </p:nvPicPr>
        <p:blipFill rotWithShape="1">
          <a:blip r:embed="rId9">
            <a:alphaModFix/>
          </a:blip>
          <a:srcRect/>
          <a:stretch/>
        </p:blipFill>
        <p:spPr>
          <a:xfrm>
            <a:off x="7001336" y="2823262"/>
            <a:ext cx="652265" cy="652265"/>
          </a:xfrm>
          <a:prstGeom prst="rect">
            <a:avLst/>
          </a:prstGeom>
          <a:noFill/>
          <a:ln>
            <a:noFill/>
          </a:ln>
        </p:spPr>
      </p:pic>
      <p:pic>
        <p:nvPicPr>
          <p:cNvPr id="212" name="Google Shape;212;p35"/>
          <p:cNvPicPr preferRelativeResize="0"/>
          <p:nvPr/>
        </p:nvPicPr>
        <p:blipFill rotWithShape="1">
          <a:blip r:embed="rId10">
            <a:alphaModFix/>
          </a:blip>
          <a:srcRect/>
          <a:stretch/>
        </p:blipFill>
        <p:spPr>
          <a:xfrm>
            <a:off x="6172420" y="2835793"/>
            <a:ext cx="652265" cy="652265"/>
          </a:xfrm>
          <a:prstGeom prst="rect">
            <a:avLst/>
          </a:prstGeom>
          <a:noFill/>
          <a:ln>
            <a:noFill/>
          </a:ln>
        </p:spPr>
      </p:pic>
      <p:pic>
        <p:nvPicPr>
          <p:cNvPr id="213" name="Google Shape;213;p35"/>
          <p:cNvPicPr preferRelativeResize="0"/>
          <p:nvPr/>
        </p:nvPicPr>
        <p:blipFill rotWithShape="1">
          <a:blip r:embed="rId11">
            <a:alphaModFix/>
          </a:blip>
          <a:srcRect/>
          <a:stretch/>
        </p:blipFill>
        <p:spPr>
          <a:xfrm>
            <a:off x="5373958" y="2839361"/>
            <a:ext cx="652264" cy="646830"/>
          </a:xfrm>
          <a:prstGeom prst="rect">
            <a:avLst/>
          </a:prstGeom>
          <a:noFill/>
          <a:ln>
            <a:noFill/>
          </a:ln>
        </p:spPr>
      </p:pic>
      <p:pic>
        <p:nvPicPr>
          <p:cNvPr id="214" name="Google Shape;214;p35"/>
          <p:cNvPicPr preferRelativeResize="0"/>
          <p:nvPr/>
        </p:nvPicPr>
        <p:blipFill rotWithShape="1">
          <a:blip r:embed="rId12">
            <a:alphaModFix/>
          </a:blip>
          <a:srcRect/>
          <a:stretch/>
        </p:blipFill>
        <p:spPr>
          <a:xfrm>
            <a:off x="4567717" y="2839361"/>
            <a:ext cx="652264" cy="646830"/>
          </a:xfrm>
          <a:prstGeom prst="rect">
            <a:avLst/>
          </a:prstGeom>
          <a:noFill/>
          <a:ln>
            <a:noFill/>
          </a:ln>
        </p:spPr>
      </p:pic>
      <p:pic>
        <p:nvPicPr>
          <p:cNvPr id="215" name="Google Shape;215;p35"/>
          <p:cNvPicPr preferRelativeResize="0"/>
          <p:nvPr/>
        </p:nvPicPr>
        <p:blipFill rotWithShape="1">
          <a:blip r:embed="rId13">
            <a:alphaModFix/>
          </a:blip>
          <a:srcRect/>
          <a:stretch/>
        </p:blipFill>
        <p:spPr>
          <a:xfrm>
            <a:off x="3754067" y="2828738"/>
            <a:ext cx="646830" cy="652265"/>
          </a:xfrm>
          <a:prstGeom prst="rect">
            <a:avLst/>
          </a:prstGeom>
          <a:noFill/>
          <a:ln>
            <a:noFill/>
          </a:ln>
        </p:spPr>
      </p:pic>
      <p:pic>
        <p:nvPicPr>
          <p:cNvPr id="216" name="Google Shape;216;p35"/>
          <p:cNvPicPr preferRelativeResize="0"/>
          <p:nvPr/>
        </p:nvPicPr>
        <p:blipFill rotWithShape="1">
          <a:blip r:embed="rId14">
            <a:alphaModFix/>
          </a:blip>
          <a:srcRect/>
          <a:stretch/>
        </p:blipFill>
        <p:spPr>
          <a:xfrm>
            <a:off x="2954675" y="2836642"/>
            <a:ext cx="652265" cy="652265"/>
          </a:xfrm>
          <a:prstGeom prst="rect">
            <a:avLst/>
          </a:prstGeom>
          <a:noFill/>
          <a:ln>
            <a:noFill/>
          </a:ln>
        </p:spPr>
      </p:pic>
      <p:pic>
        <p:nvPicPr>
          <p:cNvPr id="217" name="Google Shape;217;p35"/>
          <p:cNvPicPr preferRelativeResize="0"/>
          <p:nvPr/>
        </p:nvPicPr>
        <p:blipFill rotWithShape="1">
          <a:blip r:embed="rId15">
            <a:alphaModFix/>
          </a:blip>
          <a:srcRect/>
          <a:stretch/>
        </p:blipFill>
        <p:spPr>
          <a:xfrm>
            <a:off x="2164369" y="2829548"/>
            <a:ext cx="646830" cy="652265"/>
          </a:xfrm>
          <a:prstGeom prst="rect">
            <a:avLst/>
          </a:prstGeom>
          <a:noFill/>
          <a:ln>
            <a:noFill/>
          </a:ln>
        </p:spPr>
      </p:pic>
      <p:pic>
        <p:nvPicPr>
          <p:cNvPr id="218" name="Google Shape;218;p35"/>
          <p:cNvPicPr preferRelativeResize="0"/>
          <p:nvPr/>
        </p:nvPicPr>
        <p:blipFill rotWithShape="1">
          <a:blip r:embed="rId16">
            <a:alphaModFix/>
          </a:blip>
          <a:srcRect/>
          <a:stretch/>
        </p:blipFill>
        <p:spPr>
          <a:xfrm>
            <a:off x="1379502" y="2829549"/>
            <a:ext cx="652265" cy="652265"/>
          </a:xfrm>
          <a:prstGeom prst="rect">
            <a:avLst/>
          </a:prstGeom>
          <a:noFill/>
          <a:ln>
            <a:noFill/>
          </a:ln>
        </p:spPr>
      </p:pic>
      <p:pic>
        <p:nvPicPr>
          <p:cNvPr id="219" name="Google Shape;219;p35"/>
          <p:cNvPicPr preferRelativeResize="0"/>
          <p:nvPr/>
        </p:nvPicPr>
        <p:blipFill rotWithShape="1">
          <a:blip r:embed="rId17">
            <a:alphaModFix/>
          </a:blip>
          <a:srcRect/>
          <a:stretch/>
        </p:blipFill>
        <p:spPr>
          <a:xfrm>
            <a:off x="7000526" y="3707186"/>
            <a:ext cx="646830" cy="652265"/>
          </a:xfrm>
          <a:prstGeom prst="rect">
            <a:avLst/>
          </a:prstGeom>
          <a:noFill/>
          <a:ln>
            <a:noFill/>
          </a:ln>
        </p:spPr>
      </p:pic>
      <p:pic>
        <p:nvPicPr>
          <p:cNvPr id="220" name="Google Shape;220;p35"/>
          <p:cNvPicPr preferRelativeResize="0"/>
          <p:nvPr/>
        </p:nvPicPr>
        <p:blipFill rotWithShape="1">
          <a:blip r:embed="rId18">
            <a:alphaModFix/>
          </a:blip>
          <a:srcRect/>
          <a:stretch/>
        </p:blipFill>
        <p:spPr>
          <a:xfrm>
            <a:off x="6976138" y="1967901"/>
            <a:ext cx="652265" cy="652265"/>
          </a:xfrm>
          <a:prstGeom prst="rect">
            <a:avLst/>
          </a:prstGeom>
          <a:noFill/>
          <a:ln>
            <a:noFill/>
          </a:ln>
        </p:spPr>
      </p:pic>
      <p:pic>
        <p:nvPicPr>
          <p:cNvPr id="221" name="Google Shape;221;p35"/>
          <p:cNvPicPr preferRelativeResize="0"/>
          <p:nvPr/>
        </p:nvPicPr>
        <p:blipFill rotWithShape="1">
          <a:blip r:embed="rId19">
            <a:alphaModFix/>
          </a:blip>
          <a:srcRect/>
          <a:stretch/>
        </p:blipFill>
        <p:spPr>
          <a:xfrm>
            <a:off x="6175493" y="1968585"/>
            <a:ext cx="646830" cy="652265"/>
          </a:xfrm>
          <a:prstGeom prst="rect">
            <a:avLst/>
          </a:prstGeom>
          <a:noFill/>
          <a:ln>
            <a:noFill/>
          </a:ln>
        </p:spPr>
      </p:pic>
      <p:pic>
        <p:nvPicPr>
          <p:cNvPr id="222" name="Google Shape;222;p35"/>
          <p:cNvPicPr preferRelativeResize="0"/>
          <p:nvPr/>
        </p:nvPicPr>
        <p:blipFill rotWithShape="1">
          <a:blip r:embed="rId20">
            <a:alphaModFix/>
          </a:blip>
          <a:srcRect/>
          <a:stretch/>
        </p:blipFill>
        <p:spPr>
          <a:xfrm>
            <a:off x="5378912" y="1968585"/>
            <a:ext cx="652265" cy="652265"/>
          </a:xfrm>
          <a:prstGeom prst="rect">
            <a:avLst/>
          </a:prstGeom>
          <a:noFill/>
          <a:ln>
            <a:noFill/>
          </a:ln>
        </p:spPr>
      </p:pic>
      <p:pic>
        <p:nvPicPr>
          <p:cNvPr id="223" name="Google Shape;223;p35"/>
          <p:cNvPicPr preferRelativeResize="0"/>
          <p:nvPr/>
        </p:nvPicPr>
        <p:blipFill rotWithShape="1">
          <a:blip r:embed="rId21">
            <a:alphaModFix/>
          </a:blip>
          <a:srcRect/>
          <a:stretch/>
        </p:blipFill>
        <p:spPr>
          <a:xfrm>
            <a:off x="4574782" y="1966308"/>
            <a:ext cx="652265" cy="652265"/>
          </a:xfrm>
          <a:prstGeom prst="rect">
            <a:avLst/>
          </a:prstGeom>
          <a:noFill/>
          <a:ln>
            <a:noFill/>
          </a:ln>
        </p:spPr>
      </p:pic>
      <p:pic>
        <p:nvPicPr>
          <p:cNvPr id="224" name="Google Shape;224;p35"/>
          <p:cNvPicPr preferRelativeResize="0"/>
          <p:nvPr/>
        </p:nvPicPr>
        <p:blipFill rotWithShape="1">
          <a:blip r:embed="rId22">
            <a:alphaModFix/>
          </a:blip>
          <a:srcRect/>
          <a:stretch/>
        </p:blipFill>
        <p:spPr>
          <a:xfrm>
            <a:off x="3757654" y="1962980"/>
            <a:ext cx="652265" cy="652265"/>
          </a:xfrm>
          <a:prstGeom prst="rect">
            <a:avLst/>
          </a:prstGeom>
          <a:noFill/>
          <a:ln>
            <a:noFill/>
          </a:ln>
        </p:spPr>
      </p:pic>
      <p:pic>
        <p:nvPicPr>
          <p:cNvPr id="225" name="Google Shape;225;p35"/>
          <p:cNvPicPr preferRelativeResize="0"/>
          <p:nvPr/>
        </p:nvPicPr>
        <p:blipFill rotWithShape="1">
          <a:blip r:embed="rId23">
            <a:alphaModFix/>
          </a:blip>
          <a:srcRect/>
          <a:stretch/>
        </p:blipFill>
        <p:spPr>
          <a:xfrm>
            <a:off x="2956897" y="1967398"/>
            <a:ext cx="652265" cy="652265"/>
          </a:xfrm>
          <a:prstGeom prst="rect">
            <a:avLst/>
          </a:prstGeom>
          <a:noFill/>
          <a:ln>
            <a:noFill/>
          </a:ln>
        </p:spPr>
      </p:pic>
      <p:pic>
        <p:nvPicPr>
          <p:cNvPr id="226" name="Google Shape;226;p35"/>
          <p:cNvPicPr preferRelativeResize="0"/>
          <p:nvPr/>
        </p:nvPicPr>
        <p:blipFill rotWithShape="1">
          <a:blip r:embed="rId24">
            <a:alphaModFix/>
          </a:blip>
          <a:srcRect/>
          <a:stretch/>
        </p:blipFill>
        <p:spPr>
          <a:xfrm>
            <a:off x="2174810" y="1968585"/>
            <a:ext cx="652265" cy="652265"/>
          </a:xfrm>
          <a:prstGeom prst="rect">
            <a:avLst/>
          </a:prstGeom>
          <a:noFill/>
          <a:ln>
            <a:noFill/>
          </a:ln>
        </p:spPr>
      </p:pic>
      <p:pic>
        <p:nvPicPr>
          <p:cNvPr id="227" name="Google Shape;227;p35"/>
          <p:cNvPicPr preferRelativeResize="0"/>
          <p:nvPr/>
        </p:nvPicPr>
        <p:blipFill rotWithShape="1">
          <a:blip r:embed="rId25">
            <a:alphaModFix/>
          </a:blip>
          <a:srcRect/>
          <a:stretch/>
        </p:blipFill>
        <p:spPr>
          <a:xfrm>
            <a:off x="1384938" y="1968585"/>
            <a:ext cx="646830" cy="652265"/>
          </a:xfrm>
          <a:prstGeom prst="rect">
            <a:avLst/>
          </a:prstGeom>
          <a:noFill/>
          <a:ln>
            <a:noFill/>
          </a:ln>
        </p:spPr>
      </p:pic>
      <p:pic>
        <p:nvPicPr>
          <p:cNvPr id="228" name="Google Shape;228;p35"/>
          <p:cNvPicPr preferRelativeResize="0"/>
          <p:nvPr/>
        </p:nvPicPr>
        <p:blipFill rotWithShape="1">
          <a:blip r:embed="rId26">
            <a:alphaModFix/>
          </a:blip>
          <a:srcRect/>
          <a:stretch/>
        </p:blipFill>
        <p:spPr>
          <a:xfrm>
            <a:off x="6197237" y="3707186"/>
            <a:ext cx="652265" cy="652265"/>
          </a:xfrm>
          <a:prstGeom prst="rect">
            <a:avLst/>
          </a:prstGeom>
          <a:noFill/>
          <a:ln>
            <a:noFill/>
          </a:ln>
        </p:spPr>
      </p:pic>
      <p:pic>
        <p:nvPicPr>
          <p:cNvPr id="229" name="Google Shape;229;p35"/>
          <p:cNvPicPr preferRelativeResize="0"/>
          <p:nvPr/>
        </p:nvPicPr>
        <p:blipFill rotWithShape="1">
          <a:blip r:embed="rId27">
            <a:alphaModFix/>
          </a:blip>
          <a:srcRect/>
          <a:stretch/>
        </p:blipFill>
        <p:spPr>
          <a:xfrm>
            <a:off x="6978503" y="1129393"/>
            <a:ext cx="652264" cy="646830"/>
          </a:xfrm>
          <a:prstGeom prst="rect">
            <a:avLst/>
          </a:prstGeom>
          <a:noFill/>
          <a:ln>
            <a:noFill/>
          </a:ln>
        </p:spPr>
      </p:pic>
      <p:pic>
        <p:nvPicPr>
          <p:cNvPr id="230" name="Google Shape;230;p35"/>
          <p:cNvPicPr preferRelativeResize="0"/>
          <p:nvPr/>
        </p:nvPicPr>
        <p:blipFill rotWithShape="1">
          <a:blip r:embed="rId28">
            <a:alphaModFix/>
          </a:blip>
          <a:srcRect/>
          <a:stretch/>
        </p:blipFill>
        <p:spPr>
          <a:xfrm>
            <a:off x="6182396" y="1123957"/>
            <a:ext cx="646830" cy="652265"/>
          </a:xfrm>
          <a:prstGeom prst="rect">
            <a:avLst/>
          </a:prstGeom>
          <a:noFill/>
          <a:ln>
            <a:noFill/>
          </a:ln>
        </p:spPr>
      </p:pic>
      <p:pic>
        <p:nvPicPr>
          <p:cNvPr id="231" name="Google Shape;231;p35"/>
          <p:cNvPicPr preferRelativeResize="0"/>
          <p:nvPr/>
        </p:nvPicPr>
        <p:blipFill rotWithShape="1">
          <a:blip r:embed="rId29">
            <a:alphaModFix/>
          </a:blip>
          <a:srcRect/>
          <a:stretch/>
        </p:blipFill>
        <p:spPr>
          <a:xfrm>
            <a:off x="5378912" y="1118521"/>
            <a:ext cx="652265" cy="652265"/>
          </a:xfrm>
          <a:prstGeom prst="rect">
            <a:avLst/>
          </a:prstGeom>
          <a:noFill/>
          <a:ln>
            <a:noFill/>
          </a:ln>
        </p:spPr>
      </p:pic>
      <p:pic>
        <p:nvPicPr>
          <p:cNvPr id="232" name="Google Shape;232;p35"/>
          <p:cNvPicPr preferRelativeResize="0"/>
          <p:nvPr/>
        </p:nvPicPr>
        <p:blipFill rotWithShape="1">
          <a:blip r:embed="rId30">
            <a:alphaModFix/>
          </a:blip>
          <a:srcRect/>
          <a:stretch/>
        </p:blipFill>
        <p:spPr>
          <a:xfrm>
            <a:off x="4567885" y="1123957"/>
            <a:ext cx="652265" cy="652265"/>
          </a:xfrm>
          <a:prstGeom prst="rect">
            <a:avLst/>
          </a:prstGeom>
          <a:noFill/>
          <a:ln>
            <a:noFill/>
          </a:ln>
        </p:spPr>
      </p:pic>
      <p:pic>
        <p:nvPicPr>
          <p:cNvPr id="233" name="Google Shape;233;p35"/>
          <p:cNvPicPr preferRelativeResize="0"/>
          <p:nvPr/>
        </p:nvPicPr>
        <p:blipFill rotWithShape="1">
          <a:blip r:embed="rId31">
            <a:alphaModFix/>
          </a:blip>
          <a:srcRect/>
          <a:stretch/>
        </p:blipFill>
        <p:spPr>
          <a:xfrm>
            <a:off x="3749248" y="1121306"/>
            <a:ext cx="652265" cy="652265"/>
          </a:xfrm>
          <a:prstGeom prst="rect">
            <a:avLst/>
          </a:prstGeom>
          <a:noFill/>
          <a:ln>
            <a:noFill/>
          </a:ln>
        </p:spPr>
      </p:pic>
      <p:pic>
        <p:nvPicPr>
          <p:cNvPr id="234" name="Google Shape;234;p35"/>
          <p:cNvPicPr preferRelativeResize="0"/>
          <p:nvPr/>
        </p:nvPicPr>
        <p:blipFill rotWithShape="1">
          <a:blip r:embed="rId32">
            <a:alphaModFix/>
          </a:blip>
          <a:srcRect/>
          <a:stretch/>
        </p:blipFill>
        <p:spPr>
          <a:xfrm>
            <a:off x="2953373" y="1123957"/>
            <a:ext cx="652264" cy="646830"/>
          </a:xfrm>
          <a:prstGeom prst="rect">
            <a:avLst/>
          </a:prstGeom>
          <a:noFill/>
          <a:ln>
            <a:noFill/>
          </a:ln>
        </p:spPr>
      </p:pic>
      <p:pic>
        <p:nvPicPr>
          <p:cNvPr id="235" name="Google Shape;235;p35"/>
          <p:cNvPicPr preferRelativeResize="0"/>
          <p:nvPr/>
        </p:nvPicPr>
        <p:blipFill rotWithShape="1">
          <a:blip r:embed="rId33">
            <a:alphaModFix/>
          </a:blip>
          <a:srcRect/>
          <a:stretch/>
        </p:blipFill>
        <p:spPr>
          <a:xfrm>
            <a:off x="2170458" y="1118521"/>
            <a:ext cx="652265" cy="65226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236"/>
        <p:cNvGrpSpPr/>
        <p:nvPr/>
      </p:nvGrpSpPr>
      <p:grpSpPr>
        <a:xfrm>
          <a:off x="0" y="0"/>
          <a:ext cx="0" cy="0"/>
          <a:chOff x="0" y="0"/>
          <a:chExt cx="0" cy="0"/>
        </a:xfrm>
      </p:grpSpPr>
      <p:pic>
        <p:nvPicPr>
          <p:cNvPr id="237" name="Google Shape;237;p36"/>
          <p:cNvPicPr preferRelativeResize="0"/>
          <p:nvPr/>
        </p:nvPicPr>
        <p:blipFill rotWithShape="1">
          <a:blip r:embed="rId2">
            <a:alphaModFix/>
          </a:blip>
          <a:srcRect/>
          <a:stretch/>
        </p:blipFill>
        <p:spPr>
          <a:xfrm>
            <a:off x="1370399" y="1117572"/>
            <a:ext cx="665032" cy="665034"/>
          </a:xfrm>
          <a:prstGeom prst="rect">
            <a:avLst/>
          </a:prstGeom>
          <a:noFill/>
          <a:ln>
            <a:noFill/>
          </a:ln>
        </p:spPr>
      </p:pic>
      <p:pic>
        <p:nvPicPr>
          <p:cNvPr id="238" name="Google Shape;238;p36"/>
          <p:cNvPicPr preferRelativeResize="0"/>
          <p:nvPr/>
        </p:nvPicPr>
        <p:blipFill rotWithShape="1">
          <a:blip r:embed="rId3">
            <a:alphaModFix/>
          </a:blip>
          <a:srcRect/>
          <a:stretch/>
        </p:blipFill>
        <p:spPr>
          <a:xfrm>
            <a:off x="2174841" y="3681521"/>
            <a:ext cx="665032" cy="665034"/>
          </a:xfrm>
          <a:prstGeom prst="rect">
            <a:avLst/>
          </a:prstGeom>
          <a:noFill/>
          <a:ln>
            <a:noFill/>
          </a:ln>
        </p:spPr>
      </p:pic>
      <p:pic>
        <p:nvPicPr>
          <p:cNvPr id="239" name="Google Shape;239;p36"/>
          <p:cNvPicPr preferRelativeResize="0"/>
          <p:nvPr/>
        </p:nvPicPr>
        <p:blipFill rotWithShape="1">
          <a:blip r:embed="rId4">
            <a:alphaModFix/>
          </a:blip>
          <a:srcRect/>
          <a:stretch/>
        </p:blipFill>
        <p:spPr>
          <a:xfrm>
            <a:off x="1370399" y="3672752"/>
            <a:ext cx="665032" cy="665034"/>
          </a:xfrm>
          <a:prstGeom prst="rect">
            <a:avLst/>
          </a:prstGeom>
          <a:noFill/>
          <a:ln>
            <a:noFill/>
          </a:ln>
        </p:spPr>
      </p:pic>
      <p:pic>
        <p:nvPicPr>
          <p:cNvPr id="240" name="Google Shape;240;p36"/>
          <p:cNvPicPr preferRelativeResize="0"/>
          <p:nvPr/>
        </p:nvPicPr>
        <p:blipFill rotWithShape="1">
          <a:blip r:embed="rId5">
            <a:alphaModFix/>
          </a:blip>
          <a:srcRect/>
          <a:stretch/>
        </p:blipFill>
        <p:spPr>
          <a:xfrm>
            <a:off x="4563533" y="3681521"/>
            <a:ext cx="665032" cy="665034"/>
          </a:xfrm>
          <a:prstGeom prst="rect">
            <a:avLst/>
          </a:prstGeom>
          <a:noFill/>
          <a:ln>
            <a:noFill/>
          </a:ln>
        </p:spPr>
      </p:pic>
      <p:pic>
        <p:nvPicPr>
          <p:cNvPr id="241" name="Google Shape;241;p36"/>
          <p:cNvPicPr preferRelativeResize="0"/>
          <p:nvPr/>
        </p:nvPicPr>
        <p:blipFill rotWithShape="1">
          <a:blip r:embed="rId6">
            <a:alphaModFix/>
          </a:blip>
          <a:srcRect/>
          <a:stretch/>
        </p:blipFill>
        <p:spPr>
          <a:xfrm>
            <a:off x="3759455" y="3681521"/>
            <a:ext cx="665032" cy="665034"/>
          </a:xfrm>
          <a:prstGeom prst="rect">
            <a:avLst/>
          </a:prstGeom>
          <a:noFill/>
          <a:ln>
            <a:noFill/>
          </a:ln>
        </p:spPr>
      </p:pic>
      <p:pic>
        <p:nvPicPr>
          <p:cNvPr id="242" name="Google Shape;242;p36"/>
          <p:cNvPicPr preferRelativeResize="0"/>
          <p:nvPr/>
        </p:nvPicPr>
        <p:blipFill rotWithShape="1">
          <a:blip r:embed="rId7">
            <a:alphaModFix/>
          </a:blip>
          <a:srcRect/>
          <a:stretch/>
        </p:blipFill>
        <p:spPr>
          <a:xfrm>
            <a:off x="2955115" y="3672751"/>
            <a:ext cx="665032" cy="665034"/>
          </a:xfrm>
          <a:prstGeom prst="rect">
            <a:avLst/>
          </a:prstGeom>
          <a:noFill/>
          <a:ln>
            <a:noFill/>
          </a:ln>
        </p:spPr>
      </p:pic>
      <p:pic>
        <p:nvPicPr>
          <p:cNvPr id="243" name="Google Shape;243;p36"/>
          <p:cNvPicPr preferRelativeResize="0"/>
          <p:nvPr/>
        </p:nvPicPr>
        <p:blipFill rotWithShape="1">
          <a:blip r:embed="rId8">
            <a:alphaModFix/>
          </a:blip>
          <a:srcRect/>
          <a:stretch/>
        </p:blipFill>
        <p:spPr>
          <a:xfrm>
            <a:off x="5367571" y="3705493"/>
            <a:ext cx="665032" cy="665034"/>
          </a:xfrm>
          <a:prstGeom prst="rect">
            <a:avLst/>
          </a:prstGeom>
          <a:noFill/>
          <a:ln>
            <a:noFill/>
          </a:ln>
        </p:spPr>
      </p:pic>
      <p:pic>
        <p:nvPicPr>
          <p:cNvPr id="244" name="Google Shape;244;p36"/>
          <p:cNvPicPr preferRelativeResize="0"/>
          <p:nvPr/>
        </p:nvPicPr>
        <p:blipFill rotWithShape="1">
          <a:blip r:embed="rId9">
            <a:alphaModFix/>
          </a:blip>
          <a:srcRect/>
          <a:stretch/>
        </p:blipFill>
        <p:spPr>
          <a:xfrm>
            <a:off x="6991424" y="2815970"/>
            <a:ext cx="665032" cy="665034"/>
          </a:xfrm>
          <a:prstGeom prst="rect">
            <a:avLst/>
          </a:prstGeom>
          <a:noFill/>
          <a:ln>
            <a:noFill/>
          </a:ln>
        </p:spPr>
      </p:pic>
      <p:pic>
        <p:nvPicPr>
          <p:cNvPr id="245" name="Google Shape;245;p36"/>
          <p:cNvPicPr preferRelativeResize="0"/>
          <p:nvPr/>
        </p:nvPicPr>
        <p:blipFill rotWithShape="1">
          <a:blip r:embed="rId10">
            <a:alphaModFix/>
          </a:blip>
          <a:srcRect/>
          <a:stretch/>
        </p:blipFill>
        <p:spPr>
          <a:xfrm>
            <a:off x="6170820" y="2829409"/>
            <a:ext cx="665032" cy="665034"/>
          </a:xfrm>
          <a:prstGeom prst="rect">
            <a:avLst/>
          </a:prstGeom>
          <a:noFill/>
          <a:ln>
            <a:noFill/>
          </a:ln>
        </p:spPr>
      </p:pic>
      <p:pic>
        <p:nvPicPr>
          <p:cNvPr id="246" name="Google Shape;246;p36"/>
          <p:cNvPicPr preferRelativeResize="0"/>
          <p:nvPr/>
        </p:nvPicPr>
        <p:blipFill rotWithShape="1">
          <a:blip r:embed="rId11">
            <a:alphaModFix/>
          </a:blip>
          <a:srcRect/>
          <a:stretch/>
        </p:blipFill>
        <p:spPr>
          <a:xfrm>
            <a:off x="5367571" y="2821157"/>
            <a:ext cx="665032" cy="665034"/>
          </a:xfrm>
          <a:prstGeom prst="rect">
            <a:avLst/>
          </a:prstGeom>
          <a:noFill/>
          <a:ln>
            <a:noFill/>
          </a:ln>
        </p:spPr>
      </p:pic>
      <p:pic>
        <p:nvPicPr>
          <p:cNvPr id="247" name="Google Shape;247;p36"/>
          <p:cNvPicPr preferRelativeResize="0"/>
          <p:nvPr/>
        </p:nvPicPr>
        <p:blipFill rotWithShape="1">
          <a:blip r:embed="rId12">
            <a:alphaModFix/>
          </a:blip>
          <a:srcRect/>
          <a:stretch/>
        </p:blipFill>
        <p:spPr>
          <a:xfrm>
            <a:off x="4554122" y="2829409"/>
            <a:ext cx="665032" cy="665034"/>
          </a:xfrm>
          <a:prstGeom prst="rect">
            <a:avLst/>
          </a:prstGeom>
          <a:noFill/>
          <a:ln>
            <a:noFill/>
          </a:ln>
        </p:spPr>
      </p:pic>
      <p:pic>
        <p:nvPicPr>
          <p:cNvPr id="248" name="Google Shape;248;p36"/>
          <p:cNvPicPr preferRelativeResize="0"/>
          <p:nvPr/>
        </p:nvPicPr>
        <p:blipFill rotWithShape="1">
          <a:blip r:embed="rId13">
            <a:alphaModFix/>
          </a:blip>
          <a:srcRect/>
          <a:stretch/>
        </p:blipFill>
        <p:spPr>
          <a:xfrm>
            <a:off x="3751270" y="2829409"/>
            <a:ext cx="665032" cy="665034"/>
          </a:xfrm>
          <a:prstGeom prst="rect">
            <a:avLst/>
          </a:prstGeom>
          <a:noFill/>
          <a:ln>
            <a:noFill/>
          </a:ln>
        </p:spPr>
      </p:pic>
      <p:pic>
        <p:nvPicPr>
          <p:cNvPr id="249" name="Google Shape;249;p36"/>
          <p:cNvPicPr preferRelativeResize="0"/>
          <p:nvPr/>
        </p:nvPicPr>
        <p:blipFill rotWithShape="1">
          <a:blip r:embed="rId14">
            <a:alphaModFix/>
          </a:blip>
          <a:srcRect/>
          <a:stretch/>
        </p:blipFill>
        <p:spPr>
          <a:xfrm>
            <a:off x="2955115" y="2821157"/>
            <a:ext cx="665032" cy="665034"/>
          </a:xfrm>
          <a:prstGeom prst="rect">
            <a:avLst/>
          </a:prstGeom>
          <a:noFill/>
          <a:ln>
            <a:noFill/>
          </a:ln>
        </p:spPr>
      </p:pic>
      <p:pic>
        <p:nvPicPr>
          <p:cNvPr id="250" name="Google Shape;250;p36"/>
          <p:cNvPicPr preferRelativeResize="0"/>
          <p:nvPr/>
        </p:nvPicPr>
        <p:blipFill rotWithShape="1">
          <a:blip r:embed="rId15">
            <a:alphaModFix/>
          </a:blip>
          <a:srcRect/>
          <a:stretch/>
        </p:blipFill>
        <p:spPr>
          <a:xfrm>
            <a:off x="2168018" y="2829409"/>
            <a:ext cx="670439" cy="665034"/>
          </a:xfrm>
          <a:prstGeom prst="rect">
            <a:avLst/>
          </a:prstGeom>
          <a:noFill/>
          <a:ln>
            <a:noFill/>
          </a:ln>
        </p:spPr>
      </p:pic>
      <p:pic>
        <p:nvPicPr>
          <p:cNvPr id="251" name="Google Shape;251;p36"/>
          <p:cNvPicPr preferRelativeResize="0"/>
          <p:nvPr/>
        </p:nvPicPr>
        <p:blipFill rotWithShape="1">
          <a:blip r:embed="rId16">
            <a:alphaModFix/>
          </a:blip>
          <a:srcRect/>
          <a:stretch/>
        </p:blipFill>
        <p:spPr>
          <a:xfrm>
            <a:off x="1370399" y="2829409"/>
            <a:ext cx="665032" cy="665034"/>
          </a:xfrm>
          <a:prstGeom prst="rect">
            <a:avLst/>
          </a:prstGeom>
          <a:noFill/>
          <a:ln>
            <a:noFill/>
          </a:ln>
        </p:spPr>
      </p:pic>
      <p:pic>
        <p:nvPicPr>
          <p:cNvPr id="252" name="Google Shape;252;p36"/>
          <p:cNvPicPr preferRelativeResize="0"/>
          <p:nvPr/>
        </p:nvPicPr>
        <p:blipFill rotWithShape="1">
          <a:blip r:embed="rId17">
            <a:alphaModFix/>
          </a:blip>
          <a:srcRect/>
          <a:stretch/>
        </p:blipFill>
        <p:spPr>
          <a:xfrm>
            <a:off x="6987712" y="3705493"/>
            <a:ext cx="670439" cy="665034"/>
          </a:xfrm>
          <a:prstGeom prst="rect">
            <a:avLst/>
          </a:prstGeom>
          <a:noFill/>
          <a:ln>
            <a:noFill/>
          </a:ln>
        </p:spPr>
      </p:pic>
      <p:pic>
        <p:nvPicPr>
          <p:cNvPr id="253" name="Google Shape;253;p36"/>
          <p:cNvPicPr preferRelativeResize="0"/>
          <p:nvPr/>
        </p:nvPicPr>
        <p:blipFill rotWithShape="1">
          <a:blip r:embed="rId18">
            <a:alphaModFix/>
          </a:blip>
          <a:srcRect/>
          <a:stretch/>
        </p:blipFill>
        <p:spPr>
          <a:xfrm>
            <a:off x="6976137" y="1954490"/>
            <a:ext cx="665032" cy="665034"/>
          </a:xfrm>
          <a:prstGeom prst="rect">
            <a:avLst/>
          </a:prstGeom>
          <a:noFill/>
          <a:ln>
            <a:noFill/>
          </a:ln>
        </p:spPr>
      </p:pic>
      <p:pic>
        <p:nvPicPr>
          <p:cNvPr id="254" name="Google Shape;254;p36"/>
          <p:cNvPicPr preferRelativeResize="0"/>
          <p:nvPr/>
        </p:nvPicPr>
        <p:blipFill rotWithShape="1">
          <a:blip r:embed="rId19">
            <a:alphaModFix/>
          </a:blip>
          <a:srcRect/>
          <a:stretch/>
        </p:blipFill>
        <p:spPr>
          <a:xfrm>
            <a:off x="6163332" y="1948073"/>
            <a:ext cx="670439" cy="665034"/>
          </a:xfrm>
          <a:prstGeom prst="rect">
            <a:avLst/>
          </a:prstGeom>
          <a:noFill/>
          <a:ln>
            <a:noFill/>
          </a:ln>
        </p:spPr>
      </p:pic>
      <p:pic>
        <p:nvPicPr>
          <p:cNvPr id="255" name="Google Shape;255;p36"/>
          <p:cNvPicPr preferRelativeResize="0"/>
          <p:nvPr/>
        </p:nvPicPr>
        <p:blipFill rotWithShape="1">
          <a:blip r:embed="rId20">
            <a:alphaModFix/>
          </a:blip>
          <a:srcRect/>
          <a:stretch/>
        </p:blipFill>
        <p:spPr>
          <a:xfrm>
            <a:off x="5367572" y="1949515"/>
            <a:ext cx="665032" cy="665034"/>
          </a:xfrm>
          <a:prstGeom prst="rect">
            <a:avLst/>
          </a:prstGeom>
          <a:noFill/>
          <a:ln>
            <a:noFill/>
          </a:ln>
        </p:spPr>
      </p:pic>
      <p:pic>
        <p:nvPicPr>
          <p:cNvPr id="256" name="Google Shape;256;p36"/>
          <p:cNvPicPr preferRelativeResize="0"/>
          <p:nvPr/>
        </p:nvPicPr>
        <p:blipFill rotWithShape="1">
          <a:blip r:embed="rId21">
            <a:alphaModFix/>
          </a:blip>
          <a:srcRect/>
          <a:stretch/>
        </p:blipFill>
        <p:spPr>
          <a:xfrm>
            <a:off x="4554123" y="1962980"/>
            <a:ext cx="665032" cy="665034"/>
          </a:xfrm>
          <a:prstGeom prst="rect">
            <a:avLst/>
          </a:prstGeom>
          <a:noFill/>
          <a:ln>
            <a:noFill/>
          </a:ln>
        </p:spPr>
      </p:pic>
      <p:pic>
        <p:nvPicPr>
          <p:cNvPr id="257" name="Google Shape;257;p36"/>
          <p:cNvPicPr preferRelativeResize="0"/>
          <p:nvPr/>
        </p:nvPicPr>
        <p:blipFill rotWithShape="1">
          <a:blip r:embed="rId22">
            <a:alphaModFix/>
          </a:blip>
          <a:srcRect/>
          <a:stretch/>
        </p:blipFill>
        <p:spPr>
          <a:xfrm>
            <a:off x="3759455" y="1954490"/>
            <a:ext cx="665032" cy="665034"/>
          </a:xfrm>
          <a:prstGeom prst="rect">
            <a:avLst/>
          </a:prstGeom>
          <a:noFill/>
          <a:ln>
            <a:noFill/>
          </a:ln>
        </p:spPr>
      </p:pic>
      <p:pic>
        <p:nvPicPr>
          <p:cNvPr id="258" name="Google Shape;258;p36"/>
          <p:cNvPicPr preferRelativeResize="0"/>
          <p:nvPr/>
        </p:nvPicPr>
        <p:blipFill rotWithShape="1">
          <a:blip r:embed="rId23">
            <a:alphaModFix/>
          </a:blip>
          <a:srcRect/>
          <a:stretch/>
        </p:blipFill>
        <p:spPr>
          <a:xfrm>
            <a:off x="2955149" y="1950212"/>
            <a:ext cx="665032" cy="665034"/>
          </a:xfrm>
          <a:prstGeom prst="rect">
            <a:avLst/>
          </a:prstGeom>
          <a:noFill/>
          <a:ln>
            <a:noFill/>
          </a:ln>
        </p:spPr>
      </p:pic>
      <p:pic>
        <p:nvPicPr>
          <p:cNvPr id="259" name="Google Shape;259;p36"/>
          <p:cNvPicPr preferRelativeResize="0"/>
          <p:nvPr/>
        </p:nvPicPr>
        <p:blipFill rotWithShape="1">
          <a:blip r:embed="rId24">
            <a:alphaModFix/>
          </a:blip>
          <a:srcRect/>
          <a:stretch/>
        </p:blipFill>
        <p:spPr>
          <a:xfrm>
            <a:off x="2167536" y="1954490"/>
            <a:ext cx="665032" cy="665034"/>
          </a:xfrm>
          <a:prstGeom prst="rect">
            <a:avLst/>
          </a:prstGeom>
          <a:noFill/>
          <a:ln>
            <a:noFill/>
          </a:ln>
        </p:spPr>
      </p:pic>
      <p:pic>
        <p:nvPicPr>
          <p:cNvPr id="260" name="Google Shape;260;p36"/>
          <p:cNvPicPr preferRelativeResize="0"/>
          <p:nvPr/>
        </p:nvPicPr>
        <p:blipFill rotWithShape="1">
          <a:blip r:embed="rId25">
            <a:alphaModFix/>
          </a:blip>
          <a:srcRect/>
          <a:stretch/>
        </p:blipFill>
        <p:spPr>
          <a:xfrm>
            <a:off x="1363650" y="1970243"/>
            <a:ext cx="665032" cy="665034"/>
          </a:xfrm>
          <a:prstGeom prst="rect">
            <a:avLst/>
          </a:prstGeom>
          <a:noFill/>
          <a:ln>
            <a:noFill/>
          </a:ln>
        </p:spPr>
      </p:pic>
      <p:pic>
        <p:nvPicPr>
          <p:cNvPr id="261" name="Google Shape;261;p36"/>
          <p:cNvPicPr preferRelativeResize="0"/>
          <p:nvPr/>
        </p:nvPicPr>
        <p:blipFill rotWithShape="1">
          <a:blip r:embed="rId26">
            <a:alphaModFix/>
          </a:blip>
          <a:srcRect/>
          <a:stretch/>
        </p:blipFill>
        <p:spPr>
          <a:xfrm>
            <a:off x="6197237" y="3705493"/>
            <a:ext cx="670439" cy="665034"/>
          </a:xfrm>
          <a:prstGeom prst="rect">
            <a:avLst/>
          </a:prstGeom>
          <a:noFill/>
          <a:ln>
            <a:noFill/>
          </a:ln>
        </p:spPr>
      </p:pic>
      <p:pic>
        <p:nvPicPr>
          <p:cNvPr id="262" name="Google Shape;262;p36"/>
          <p:cNvPicPr preferRelativeResize="0"/>
          <p:nvPr/>
        </p:nvPicPr>
        <p:blipFill rotWithShape="1">
          <a:blip r:embed="rId27">
            <a:alphaModFix/>
          </a:blip>
          <a:srcRect/>
          <a:stretch/>
        </p:blipFill>
        <p:spPr>
          <a:xfrm>
            <a:off x="6976138" y="1118566"/>
            <a:ext cx="665032" cy="665034"/>
          </a:xfrm>
          <a:prstGeom prst="rect">
            <a:avLst/>
          </a:prstGeom>
          <a:noFill/>
          <a:ln>
            <a:noFill/>
          </a:ln>
        </p:spPr>
      </p:pic>
      <p:pic>
        <p:nvPicPr>
          <p:cNvPr id="263" name="Google Shape;263;p36"/>
          <p:cNvPicPr preferRelativeResize="0"/>
          <p:nvPr/>
        </p:nvPicPr>
        <p:blipFill rotWithShape="1">
          <a:blip r:embed="rId28">
            <a:alphaModFix/>
          </a:blip>
          <a:srcRect/>
          <a:stretch/>
        </p:blipFill>
        <p:spPr>
          <a:xfrm>
            <a:off x="6178931" y="1117572"/>
            <a:ext cx="665032" cy="665034"/>
          </a:xfrm>
          <a:prstGeom prst="rect">
            <a:avLst/>
          </a:prstGeom>
          <a:noFill/>
          <a:ln>
            <a:noFill/>
          </a:ln>
        </p:spPr>
      </p:pic>
      <p:pic>
        <p:nvPicPr>
          <p:cNvPr id="264" name="Google Shape;264;p36"/>
          <p:cNvPicPr preferRelativeResize="0"/>
          <p:nvPr/>
        </p:nvPicPr>
        <p:blipFill rotWithShape="1">
          <a:blip r:embed="rId29">
            <a:alphaModFix/>
          </a:blip>
          <a:srcRect/>
          <a:stretch/>
        </p:blipFill>
        <p:spPr>
          <a:xfrm>
            <a:off x="5367573" y="1117572"/>
            <a:ext cx="665032" cy="665034"/>
          </a:xfrm>
          <a:prstGeom prst="rect">
            <a:avLst/>
          </a:prstGeom>
          <a:noFill/>
          <a:ln>
            <a:noFill/>
          </a:ln>
        </p:spPr>
      </p:pic>
      <p:pic>
        <p:nvPicPr>
          <p:cNvPr id="265" name="Google Shape;265;p36"/>
          <p:cNvPicPr preferRelativeResize="0"/>
          <p:nvPr/>
        </p:nvPicPr>
        <p:blipFill rotWithShape="1">
          <a:blip r:embed="rId30">
            <a:alphaModFix/>
          </a:blip>
          <a:srcRect/>
          <a:stretch/>
        </p:blipFill>
        <p:spPr>
          <a:xfrm>
            <a:off x="4542782" y="1129393"/>
            <a:ext cx="665032" cy="665034"/>
          </a:xfrm>
          <a:prstGeom prst="rect">
            <a:avLst/>
          </a:prstGeom>
          <a:noFill/>
          <a:ln>
            <a:noFill/>
          </a:ln>
        </p:spPr>
      </p:pic>
      <p:pic>
        <p:nvPicPr>
          <p:cNvPr id="266" name="Google Shape;266;p36"/>
          <p:cNvPicPr preferRelativeResize="0"/>
          <p:nvPr/>
        </p:nvPicPr>
        <p:blipFill rotWithShape="1">
          <a:blip r:embed="rId31">
            <a:alphaModFix/>
          </a:blip>
          <a:srcRect/>
          <a:stretch/>
        </p:blipFill>
        <p:spPr>
          <a:xfrm>
            <a:off x="3744091" y="1118521"/>
            <a:ext cx="665032" cy="665034"/>
          </a:xfrm>
          <a:prstGeom prst="rect">
            <a:avLst/>
          </a:prstGeom>
          <a:noFill/>
          <a:ln>
            <a:noFill/>
          </a:ln>
        </p:spPr>
      </p:pic>
      <p:pic>
        <p:nvPicPr>
          <p:cNvPr id="267" name="Google Shape;267;p36"/>
          <p:cNvPicPr preferRelativeResize="0"/>
          <p:nvPr/>
        </p:nvPicPr>
        <p:blipFill rotWithShape="1">
          <a:blip r:embed="rId32">
            <a:alphaModFix/>
          </a:blip>
          <a:srcRect/>
          <a:stretch/>
        </p:blipFill>
        <p:spPr>
          <a:xfrm>
            <a:off x="2956897" y="1118521"/>
            <a:ext cx="665032" cy="665034"/>
          </a:xfrm>
          <a:prstGeom prst="rect">
            <a:avLst/>
          </a:prstGeom>
          <a:noFill/>
          <a:ln>
            <a:noFill/>
          </a:ln>
        </p:spPr>
      </p:pic>
      <p:pic>
        <p:nvPicPr>
          <p:cNvPr id="268" name="Google Shape;268;p36"/>
          <p:cNvPicPr preferRelativeResize="0"/>
          <p:nvPr/>
        </p:nvPicPr>
        <p:blipFill rotWithShape="1">
          <a:blip r:embed="rId33">
            <a:alphaModFix/>
          </a:blip>
          <a:srcRect/>
          <a:stretch/>
        </p:blipFill>
        <p:spPr>
          <a:xfrm>
            <a:off x="2158206" y="1118521"/>
            <a:ext cx="665032" cy="665034"/>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69"/>
        <p:cNvGrpSpPr/>
        <p:nvPr/>
      </p:nvGrpSpPr>
      <p:grpSpPr>
        <a:xfrm>
          <a:off x="0" y="0"/>
          <a:ext cx="0" cy="0"/>
          <a:chOff x="0" y="0"/>
          <a:chExt cx="0" cy="0"/>
        </a:xfrm>
      </p:grpSpPr>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FULL FRAME IMAGE">
  <p:cSld name="FULL FRAME IMAGE">
    <p:spTree>
      <p:nvGrpSpPr>
        <p:cNvPr id="1" name="Shape 278"/>
        <p:cNvGrpSpPr/>
        <p:nvPr/>
      </p:nvGrpSpPr>
      <p:grpSpPr>
        <a:xfrm>
          <a:off x="0" y="0"/>
          <a:ext cx="0" cy="0"/>
          <a:chOff x="0" y="0"/>
          <a:chExt cx="0" cy="0"/>
        </a:xfrm>
      </p:grpSpPr>
      <p:sp>
        <p:nvSpPr>
          <p:cNvPr id="279" name="Google Shape;279;p41"/>
          <p:cNvSpPr>
            <a:spLocks noGrp="1"/>
          </p:cNvSpPr>
          <p:nvPr>
            <p:ph type="pic" idx="2"/>
          </p:nvPr>
        </p:nvSpPr>
        <p:spPr>
          <a:xfrm>
            <a:off x="0" y="0"/>
            <a:ext cx="9144000" cy="5143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280"/>
        <p:cNvGrpSpPr/>
        <p:nvPr/>
      </p:nvGrpSpPr>
      <p:grpSpPr>
        <a:xfrm>
          <a:off x="0" y="0"/>
          <a:ext cx="0" cy="0"/>
          <a:chOff x="0" y="0"/>
          <a:chExt cx="0" cy="0"/>
        </a:xfrm>
      </p:grpSpPr>
      <p:sp>
        <p:nvSpPr>
          <p:cNvPr id="281" name="Google Shape;281;p42"/>
          <p:cNvSpPr>
            <a:spLocks noGrp="1"/>
          </p:cNvSpPr>
          <p:nvPr>
            <p:ph type="pic" idx="2"/>
          </p:nvPr>
        </p:nvSpPr>
        <p:spPr>
          <a:xfrm>
            <a:off x="2593181" y="0"/>
            <a:ext cx="6550800" cy="4672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82" name="Google Shape;282;p42"/>
          <p:cNvSpPr txBox="1">
            <a:spLocks noGrp="1"/>
          </p:cNvSpPr>
          <p:nvPr>
            <p:ph type="body" idx="1"/>
          </p:nvPr>
        </p:nvSpPr>
        <p:spPr>
          <a:xfrm>
            <a:off x="664368" y="1885949"/>
            <a:ext cx="3407700" cy="5142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F9F7FF"/>
              </a:buClr>
              <a:buSzPts val="1500"/>
              <a:buFont typeface="Arial"/>
              <a:buNone/>
              <a:defRPr sz="1500" b="1" i="0" u="none" strike="noStrike" cap="none">
                <a:solidFill>
                  <a:srgbClr val="F9F7FF"/>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83" name="Google Shape;283;p42"/>
          <p:cNvSpPr txBox="1">
            <a:spLocks noGrp="1"/>
          </p:cNvSpPr>
          <p:nvPr>
            <p:ph type="body" idx="3"/>
          </p:nvPr>
        </p:nvSpPr>
        <p:spPr>
          <a:xfrm>
            <a:off x="664368" y="2495550"/>
            <a:ext cx="3204000" cy="7179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rgbClr val="F9F7FF"/>
              </a:buClr>
              <a:buSzPts val="1100"/>
              <a:buFont typeface="Arial"/>
              <a:buNone/>
              <a:defRPr sz="1100" b="0" i="0" u="none" strike="noStrike" cap="none">
                <a:solidFill>
                  <a:srgbClr val="F9F7FF"/>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84" name="Google Shape;284;p42"/>
          <p:cNvSpPr txBox="1">
            <a:spLocks noGrp="1"/>
          </p:cNvSpPr>
          <p:nvPr>
            <p:ph type="dt" idx="10"/>
          </p:nvPr>
        </p:nvSpPr>
        <p:spPr>
          <a:xfrm>
            <a:off x="457200" y="4767262"/>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a:solidFill>
                  <a:schemeClr val="accent1"/>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85" name="Google Shape;285;p42"/>
          <p:cNvSpPr txBox="1">
            <a:spLocks noGrp="1"/>
          </p:cNvSpPr>
          <p:nvPr>
            <p:ph type="sldNum" idx="12"/>
          </p:nvPr>
        </p:nvSpPr>
        <p:spPr>
          <a:xfrm>
            <a:off x="61150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a:solidFill>
                  <a:schemeClr val="accent1"/>
                </a:solidFill>
                <a:latin typeface="Helvetica Neue"/>
                <a:ea typeface="Helvetica Neue"/>
                <a:cs typeface="Helvetica Neue"/>
                <a:sym typeface="Helvetica Neue"/>
              </a:defRPr>
            </a:lvl1pPr>
            <a:lvl2pPr marL="0" marR="0" lvl="1" indent="0" algn="r" rtl="0">
              <a:spcBef>
                <a:spcPts val="0"/>
              </a:spcBef>
              <a:buNone/>
              <a:defRPr sz="900" b="0" i="0">
                <a:solidFill>
                  <a:schemeClr val="accent1"/>
                </a:solidFill>
                <a:latin typeface="Helvetica Neue"/>
                <a:ea typeface="Helvetica Neue"/>
                <a:cs typeface="Helvetica Neue"/>
                <a:sym typeface="Helvetica Neue"/>
              </a:defRPr>
            </a:lvl2pPr>
            <a:lvl3pPr marL="0" marR="0" lvl="2" indent="0" algn="r" rtl="0">
              <a:spcBef>
                <a:spcPts val="0"/>
              </a:spcBef>
              <a:buNone/>
              <a:defRPr sz="900" b="0" i="0">
                <a:solidFill>
                  <a:schemeClr val="accent1"/>
                </a:solidFill>
                <a:latin typeface="Helvetica Neue"/>
                <a:ea typeface="Helvetica Neue"/>
                <a:cs typeface="Helvetica Neue"/>
                <a:sym typeface="Helvetica Neue"/>
              </a:defRPr>
            </a:lvl3pPr>
            <a:lvl4pPr marL="0" marR="0" lvl="3" indent="0" algn="r" rtl="0">
              <a:spcBef>
                <a:spcPts val="0"/>
              </a:spcBef>
              <a:buNone/>
              <a:defRPr sz="900" b="0" i="0">
                <a:solidFill>
                  <a:schemeClr val="accent1"/>
                </a:solidFill>
                <a:latin typeface="Helvetica Neue"/>
                <a:ea typeface="Helvetica Neue"/>
                <a:cs typeface="Helvetica Neue"/>
                <a:sym typeface="Helvetica Neue"/>
              </a:defRPr>
            </a:lvl4pPr>
            <a:lvl5pPr marL="0" marR="0" lvl="4" indent="0" algn="r" rtl="0">
              <a:spcBef>
                <a:spcPts val="0"/>
              </a:spcBef>
              <a:buNone/>
              <a:defRPr sz="900" b="0" i="0">
                <a:solidFill>
                  <a:schemeClr val="accent1"/>
                </a:solidFill>
                <a:latin typeface="Helvetica Neue"/>
                <a:ea typeface="Helvetica Neue"/>
                <a:cs typeface="Helvetica Neue"/>
                <a:sym typeface="Helvetica Neue"/>
              </a:defRPr>
            </a:lvl5pPr>
            <a:lvl6pPr marL="0" marR="0" lvl="5" indent="0" algn="r" rtl="0">
              <a:spcBef>
                <a:spcPts val="0"/>
              </a:spcBef>
              <a:buNone/>
              <a:defRPr sz="900" b="0" i="0">
                <a:solidFill>
                  <a:schemeClr val="accent1"/>
                </a:solidFill>
                <a:latin typeface="Helvetica Neue"/>
                <a:ea typeface="Helvetica Neue"/>
                <a:cs typeface="Helvetica Neue"/>
                <a:sym typeface="Helvetica Neue"/>
              </a:defRPr>
            </a:lvl6pPr>
            <a:lvl7pPr marL="0" marR="0" lvl="6" indent="0" algn="r" rtl="0">
              <a:spcBef>
                <a:spcPts val="0"/>
              </a:spcBef>
              <a:buNone/>
              <a:defRPr sz="900" b="0" i="0">
                <a:solidFill>
                  <a:schemeClr val="accent1"/>
                </a:solidFill>
                <a:latin typeface="Helvetica Neue"/>
                <a:ea typeface="Helvetica Neue"/>
                <a:cs typeface="Helvetica Neue"/>
                <a:sym typeface="Helvetica Neue"/>
              </a:defRPr>
            </a:lvl7pPr>
            <a:lvl8pPr marL="0" marR="0" lvl="7" indent="0" algn="r" rtl="0">
              <a:spcBef>
                <a:spcPts val="0"/>
              </a:spcBef>
              <a:buNone/>
              <a:defRPr sz="900" b="0" i="0">
                <a:solidFill>
                  <a:schemeClr val="accent1"/>
                </a:solidFill>
                <a:latin typeface="Helvetica Neue"/>
                <a:ea typeface="Helvetica Neue"/>
                <a:cs typeface="Helvetica Neue"/>
                <a:sym typeface="Helvetica Neue"/>
              </a:defRPr>
            </a:lvl8pPr>
            <a:lvl9pPr marL="0" marR="0" lvl="8" indent="0" algn="r" rtl="0">
              <a:spcBef>
                <a:spcPts val="0"/>
              </a:spcBef>
              <a:buNone/>
              <a:defRPr sz="900" b="0" i="0">
                <a:solidFill>
                  <a:schemeClr val="accen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286" name="Google Shape;286;p42"/>
          <p:cNvSpPr txBox="1">
            <a:spLocks noGrp="1"/>
          </p:cNvSpPr>
          <p:nvPr>
            <p:ph type="ftr" idx="11"/>
          </p:nvPr>
        </p:nvSpPr>
        <p:spPr>
          <a:xfrm>
            <a:off x="2868216"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a:solidFill>
                  <a:schemeClr val="accent1"/>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Paragraph">
  <p:cSld name="Paragraph">
    <p:spTree>
      <p:nvGrpSpPr>
        <p:cNvPr id="1" name="Shape 287"/>
        <p:cNvGrpSpPr/>
        <p:nvPr/>
      </p:nvGrpSpPr>
      <p:grpSpPr>
        <a:xfrm>
          <a:off x="0" y="0"/>
          <a:ext cx="0" cy="0"/>
          <a:chOff x="0" y="0"/>
          <a:chExt cx="0" cy="0"/>
        </a:xfrm>
      </p:grpSpPr>
      <p:sp>
        <p:nvSpPr>
          <p:cNvPr id="288" name="Google Shape;288;p43"/>
          <p:cNvSpPr>
            <a:spLocks noGrp="1"/>
          </p:cNvSpPr>
          <p:nvPr>
            <p:ph type="pic" idx="2"/>
          </p:nvPr>
        </p:nvSpPr>
        <p:spPr>
          <a:xfrm>
            <a:off x="2593181" y="0"/>
            <a:ext cx="6550800" cy="4672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89" name="Google Shape;289;p43"/>
          <p:cNvSpPr txBox="1">
            <a:spLocks noGrp="1"/>
          </p:cNvSpPr>
          <p:nvPr>
            <p:ph type="body" idx="1"/>
          </p:nvPr>
        </p:nvSpPr>
        <p:spPr>
          <a:xfrm>
            <a:off x="664368" y="1399363"/>
            <a:ext cx="3482700" cy="18732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50000"/>
              </a:lnSpc>
              <a:spcBef>
                <a:spcPts val="800"/>
              </a:spcBef>
              <a:spcAft>
                <a:spcPts val="0"/>
              </a:spcAft>
              <a:buClr>
                <a:srgbClr val="F9F7FF"/>
              </a:buClr>
              <a:buSzPts val="900"/>
              <a:buFont typeface="Arial"/>
              <a:buNone/>
              <a:defRPr sz="900" b="0" i="0" u="none" strike="noStrike" cap="none">
                <a:solidFill>
                  <a:srgbClr val="F9F7FF"/>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90" name="Google Shape;290;p43"/>
          <p:cNvSpPr txBox="1">
            <a:spLocks noGrp="1"/>
          </p:cNvSpPr>
          <p:nvPr>
            <p:ph type="dt" idx="10"/>
          </p:nvPr>
        </p:nvSpPr>
        <p:spPr>
          <a:xfrm>
            <a:off x="457200" y="4767262"/>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a:solidFill>
                  <a:schemeClr val="accent1"/>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91" name="Google Shape;291;p43"/>
          <p:cNvSpPr txBox="1">
            <a:spLocks noGrp="1"/>
          </p:cNvSpPr>
          <p:nvPr>
            <p:ph type="sldNum" idx="12"/>
          </p:nvPr>
        </p:nvSpPr>
        <p:spPr>
          <a:xfrm>
            <a:off x="61150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a:solidFill>
                  <a:schemeClr val="accent1"/>
                </a:solidFill>
                <a:latin typeface="Helvetica Neue"/>
                <a:ea typeface="Helvetica Neue"/>
                <a:cs typeface="Helvetica Neue"/>
                <a:sym typeface="Helvetica Neue"/>
              </a:defRPr>
            </a:lvl1pPr>
            <a:lvl2pPr marL="0" marR="0" lvl="1" indent="0" algn="r" rtl="0">
              <a:spcBef>
                <a:spcPts val="0"/>
              </a:spcBef>
              <a:buNone/>
              <a:defRPr sz="900" b="0" i="0">
                <a:solidFill>
                  <a:schemeClr val="accent1"/>
                </a:solidFill>
                <a:latin typeface="Helvetica Neue"/>
                <a:ea typeface="Helvetica Neue"/>
                <a:cs typeface="Helvetica Neue"/>
                <a:sym typeface="Helvetica Neue"/>
              </a:defRPr>
            </a:lvl2pPr>
            <a:lvl3pPr marL="0" marR="0" lvl="2" indent="0" algn="r" rtl="0">
              <a:spcBef>
                <a:spcPts val="0"/>
              </a:spcBef>
              <a:buNone/>
              <a:defRPr sz="900" b="0" i="0">
                <a:solidFill>
                  <a:schemeClr val="accent1"/>
                </a:solidFill>
                <a:latin typeface="Helvetica Neue"/>
                <a:ea typeface="Helvetica Neue"/>
                <a:cs typeface="Helvetica Neue"/>
                <a:sym typeface="Helvetica Neue"/>
              </a:defRPr>
            </a:lvl3pPr>
            <a:lvl4pPr marL="0" marR="0" lvl="3" indent="0" algn="r" rtl="0">
              <a:spcBef>
                <a:spcPts val="0"/>
              </a:spcBef>
              <a:buNone/>
              <a:defRPr sz="900" b="0" i="0">
                <a:solidFill>
                  <a:schemeClr val="accent1"/>
                </a:solidFill>
                <a:latin typeface="Helvetica Neue"/>
                <a:ea typeface="Helvetica Neue"/>
                <a:cs typeface="Helvetica Neue"/>
                <a:sym typeface="Helvetica Neue"/>
              </a:defRPr>
            </a:lvl4pPr>
            <a:lvl5pPr marL="0" marR="0" lvl="4" indent="0" algn="r" rtl="0">
              <a:spcBef>
                <a:spcPts val="0"/>
              </a:spcBef>
              <a:buNone/>
              <a:defRPr sz="900" b="0" i="0">
                <a:solidFill>
                  <a:schemeClr val="accent1"/>
                </a:solidFill>
                <a:latin typeface="Helvetica Neue"/>
                <a:ea typeface="Helvetica Neue"/>
                <a:cs typeface="Helvetica Neue"/>
                <a:sym typeface="Helvetica Neue"/>
              </a:defRPr>
            </a:lvl5pPr>
            <a:lvl6pPr marL="0" marR="0" lvl="5" indent="0" algn="r" rtl="0">
              <a:spcBef>
                <a:spcPts val="0"/>
              </a:spcBef>
              <a:buNone/>
              <a:defRPr sz="900" b="0" i="0">
                <a:solidFill>
                  <a:schemeClr val="accent1"/>
                </a:solidFill>
                <a:latin typeface="Helvetica Neue"/>
                <a:ea typeface="Helvetica Neue"/>
                <a:cs typeface="Helvetica Neue"/>
                <a:sym typeface="Helvetica Neue"/>
              </a:defRPr>
            </a:lvl6pPr>
            <a:lvl7pPr marL="0" marR="0" lvl="6" indent="0" algn="r" rtl="0">
              <a:spcBef>
                <a:spcPts val="0"/>
              </a:spcBef>
              <a:buNone/>
              <a:defRPr sz="900" b="0" i="0">
                <a:solidFill>
                  <a:schemeClr val="accent1"/>
                </a:solidFill>
                <a:latin typeface="Helvetica Neue"/>
                <a:ea typeface="Helvetica Neue"/>
                <a:cs typeface="Helvetica Neue"/>
                <a:sym typeface="Helvetica Neue"/>
              </a:defRPr>
            </a:lvl7pPr>
            <a:lvl8pPr marL="0" marR="0" lvl="7" indent="0" algn="r" rtl="0">
              <a:spcBef>
                <a:spcPts val="0"/>
              </a:spcBef>
              <a:buNone/>
              <a:defRPr sz="900" b="0" i="0">
                <a:solidFill>
                  <a:schemeClr val="accent1"/>
                </a:solidFill>
                <a:latin typeface="Helvetica Neue"/>
                <a:ea typeface="Helvetica Neue"/>
                <a:cs typeface="Helvetica Neue"/>
                <a:sym typeface="Helvetica Neue"/>
              </a:defRPr>
            </a:lvl8pPr>
            <a:lvl9pPr marL="0" marR="0" lvl="8" indent="0" algn="r" rtl="0">
              <a:spcBef>
                <a:spcPts val="0"/>
              </a:spcBef>
              <a:buNone/>
              <a:defRPr sz="900" b="0" i="0">
                <a:solidFill>
                  <a:schemeClr val="accen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292" name="Google Shape;292;p43"/>
          <p:cNvSpPr txBox="1">
            <a:spLocks noGrp="1"/>
          </p:cNvSpPr>
          <p:nvPr>
            <p:ph type="ftr" idx="11"/>
          </p:nvPr>
        </p:nvSpPr>
        <p:spPr>
          <a:xfrm>
            <a:off x="2868216"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a:solidFill>
                  <a:schemeClr val="accent1"/>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List">
  <p:cSld name="List">
    <p:spTree>
      <p:nvGrpSpPr>
        <p:cNvPr id="1" name="Shape 293"/>
        <p:cNvGrpSpPr/>
        <p:nvPr/>
      </p:nvGrpSpPr>
      <p:grpSpPr>
        <a:xfrm>
          <a:off x="0" y="0"/>
          <a:ext cx="0" cy="0"/>
          <a:chOff x="0" y="0"/>
          <a:chExt cx="0" cy="0"/>
        </a:xfrm>
      </p:grpSpPr>
      <p:sp>
        <p:nvSpPr>
          <p:cNvPr id="294" name="Google Shape;294;p44"/>
          <p:cNvSpPr>
            <a:spLocks noGrp="1"/>
          </p:cNvSpPr>
          <p:nvPr>
            <p:ph type="pic" idx="2"/>
          </p:nvPr>
        </p:nvSpPr>
        <p:spPr>
          <a:xfrm>
            <a:off x="2593181" y="0"/>
            <a:ext cx="6550800" cy="4672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95" name="Google Shape;295;p44"/>
          <p:cNvSpPr txBox="1">
            <a:spLocks noGrp="1"/>
          </p:cNvSpPr>
          <p:nvPr>
            <p:ph type="body" idx="1"/>
          </p:nvPr>
        </p:nvSpPr>
        <p:spPr>
          <a:xfrm>
            <a:off x="664368" y="1783409"/>
            <a:ext cx="3138600" cy="1476300"/>
          </a:xfrm>
          <a:prstGeom prst="rect">
            <a:avLst/>
          </a:prstGeom>
          <a:noFill/>
          <a:ln>
            <a:noFill/>
          </a:ln>
        </p:spPr>
        <p:txBody>
          <a:bodyPr spcFirstLastPara="1" wrap="square" lIns="68575" tIns="34275" rIns="68575" bIns="34275" anchor="t" anchorCtr="0">
            <a:noAutofit/>
          </a:bodyPr>
          <a:lstStyle>
            <a:lvl1pPr marL="457200" marR="0" lvl="0" indent="-285750" algn="l" rtl="0">
              <a:lnSpc>
                <a:spcPct val="150000"/>
              </a:lnSpc>
              <a:spcBef>
                <a:spcPts val="800"/>
              </a:spcBef>
              <a:spcAft>
                <a:spcPts val="0"/>
              </a:spcAft>
              <a:buClr>
                <a:srgbClr val="FFFFFF"/>
              </a:buClr>
              <a:buSzPts val="900"/>
              <a:buFont typeface="Arial"/>
              <a:buChar char="•"/>
              <a:defRPr sz="900" b="0" i="0" u="none" strike="noStrike" cap="none">
                <a:solidFill>
                  <a:srgbClr val="FFFFFF"/>
                </a:solidFill>
                <a:latin typeface="Helvetica Neue"/>
                <a:ea typeface="Helvetica Neue"/>
                <a:cs typeface="Helvetica Neue"/>
                <a:sym typeface="Helvetica Neue"/>
              </a:defRPr>
            </a:lvl1pPr>
            <a:lvl2pPr marL="914400" marR="0" lvl="1" indent="-285750" algn="l" rtl="0">
              <a:lnSpc>
                <a:spcPct val="150000"/>
              </a:lnSpc>
              <a:spcBef>
                <a:spcPts val="400"/>
              </a:spcBef>
              <a:spcAft>
                <a:spcPts val="0"/>
              </a:spcAft>
              <a:buClr>
                <a:srgbClr val="FFFFFF"/>
              </a:buClr>
              <a:buSzPts val="900"/>
              <a:buFont typeface="Arial"/>
              <a:buChar char="•"/>
              <a:defRPr sz="900" b="0" i="0" u="none" strike="noStrike" cap="none">
                <a:solidFill>
                  <a:srgbClr val="FFFFFF"/>
                </a:solidFill>
                <a:latin typeface="Helvetica Neue"/>
                <a:ea typeface="Helvetica Neue"/>
                <a:cs typeface="Helvetica Neue"/>
                <a:sym typeface="Helvetica Neue"/>
              </a:defRPr>
            </a:lvl2pPr>
            <a:lvl3pPr marL="1371600" marR="0" lvl="2" indent="-285750" algn="l" rtl="0">
              <a:lnSpc>
                <a:spcPct val="150000"/>
              </a:lnSpc>
              <a:spcBef>
                <a:spcPts val="400"/>
              </a:spcBef>
              <a:spcAft>
                <a:spcPts val="0"/>
              </a:spcAft>
              <a:buClr>
                <a:srgbClr val="FFFFFF"/>
              </a:buClr>
              <a:buSzPts val="900"/>
              <a:buFont typeface="Arial"/>
              <a:buChar char="•"/>
              <a:defRPr sz="900" b="0" i="0" u="none" strike="noStrike" cap="none">
                <a:solidFill>
                  <a:srgbClr val="FFFFFF"/>
                </a:solidFill>
                <a:latin typeface="Helvetica Neue"/>
                <a:ea typeface="Helvetica Neue"/>
                <a:cs typeface="Helvetica Neue"/>
                <a:sym typeface="Helvetica Neue"/>
              </a:defRPr>
            </a:lvl3pPr>
            <a:lvl4pPr marL="1828800" marR="0" lvl="3" indent="-285750" algn="l" rtl="0">
              <a:lnSpc>
                <a:spcPct val="150000"/>
              </a:lnSpc>
              <a:spcBef>
                <a:spcPts val="400"/>
              </a:spcBef>
              <a:spcAft>
                <a:spcPts val="0"/>
              </a:spcAft>
              <a:buClr>
                <a:srgbClr val="FFFFFF"/>
              </a:buClr>
              <a:buSzPts val="900"/>
              <a:buFont typeface="Arial"/>
              <a:buChar char="•"/>
              <a:defRPr sz="900" b="0" i="0" u="none" strike="noStrike" cap="none">
                <a:solidFill>
                  <a:srgbClr val="FFFFFF"/>
                </a:solidFill>
                <a:latin typeface="Helvetica Neue"/>
                <a:ea typeface="Helvetica Neue"/>
                <a:cs typeface="Helvetica Neue"/>
                <a:sym typeface="Helvetica Neue"/>
              </a:defRPr>
            </a:lvl4pPr>
            <a:lvl5pPr marL="2286000" marR="0" lvl="4" indent="-285750" algn="l" rtl="0">
              <a:lnSpc>
                <a:spcPct val="150000"/>
              </a:lnSpc>
              <a:spcBef>
                <a:spcPts val="400"/>
              </a:spcBef>
              <a:spcAft>
                <a:spcPts val="0"/>
              </a:spcAft>
              <a:buClr>
                <a:srgbClr val="FFFFFF"/>
              </a:buClr>
              <a:buSzPts val="900"/>
              <a:buFont typeface="Arial"/>
              <a:buChar char="•"/>
              <a:defRPr sz="900" b="0" i="0" u="none" strike="noStrike" cap="none">
                <a:solidFill>
                  <a:srgbClr val="FFFFFF"/>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96" name="Google Shape;296;p44"/>
          <p:cNvSpPr txBox="1">
            <a:spLocks noGrp="1"/>
          </p:cNvSpPr>
          <p:nvPr>
            <p:ph type="body" idx="3"/>
          </p:nvPr>
        </p:nvSpPr>
        <p:spPr>
          <a:xfrm>
            <a:off x="664368" y="1584933"/>
            <a:ext cx="3482700" cy="1821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50000"/>
              </a:lnSpc>
              <a:spcBef>
                <a:spcPts val="800"/>
              </a:spcBef>
              <a:spcAft>
                <a:spcPts val="0"/>
              </a:spcAft>
              <a:buClr>
                <a:srgbClr val="F9F7FF"/>
              </a:buClr>
              <a:buSzPts val="900"/>
              <a:buFont typeface="Arial"/>
              <a:buNone/>
              <a:defRPr sz="900" b="0" i="0" u="none" strike="noStrike" cap="none">
                <a:solidFill>
                  <a:srgbClr val="F9F7FF"/>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297" name="Google Shape;297;p44"/>
          <p:cNvSpPr txBox="1">
            <a:spLocks noGrp="1"/>
          </p:cNvSpPr>
          <p:nvPr>
            <p:ph type="dt" idx="10"/>
          </p:nvPr>
        </p:nvSpPr>
        <p:spPr>
          <a:xfrm>
            <a:off x="457200" y="4767262"/>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a:solidFill>
                  <a:schemeClr val="accent1"/>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298" name="Google Shape;298;p44"/>
          <p:cNvSpPr txBox="1">
            <a:spLocks noGrp="1"/>
          </p:cNvSpPr>
          <p:nvPr>
            <p:ph type="sldNum" idx="12"/>
          </p:nvPr>
        </p:nvSpPr>
        <p:spPr>
          <a:xfrm>
            <a:off x="61150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a:solidFill>
                  <a:schemeClr val="accent1"/>
                </a:solidFill>
                <a:latin typeface="Helvetica Neue"/>
                <a:ea typeface="Helvetica Neue"/>
                <a:cs typeface="Helvetica Neue"/>
                <a:sym typeface="Helvetica Neue"/>
              </a:defRPr>
            </a:lvl1pPr>
            <a:lvl2pPr marL="0" marR="0" lvl="1" indent="0" algn="r" rtl="0">
              <a:spcBef>
                <a:spcPts val="0"/>
              </a:spcBef>
              <a:buNone/>
              <a:defRPr sz="900" b="0" i="0">
                <a:solidFill>
                  <a:schemeClr val="accent1"/>
                </a:solidFill>
                <a:latin typeface="Helvetica Neue"/>
                <a:ea typeface="Helvetica Neue"/>
                <a:cs typeface="Helvetica Neue"/>
                <a:sym typeface="Helvetica Neue"/>
              </a:defRPr>
            </a:lvl2pPr>
            <a:lvl3pPr marL="0" marR="0" lvl="2" indent="0" algn="r" rtl="0">
              <a:spcBef>
                <a:spcPts val="0"/>
              </a:spcBef>
              <a:buNone/>
              <a:defRPr sz="900" b="0" i="0">
                <a:solidFill>
                  <a:schemeClr val="accent1"/>
                </a:solidFill>
                <a:latin typeface="Helvetica Neue"/>
                <a:ea typeface="Helvetica Neue"/>
                <a:cs typeface="Helvetica Neue"/>
                <a:sym typeface="Helvetica Neue"/>
              </a:defRPr>
            </a:lvl3pPr>
            <a:lvl4pPr marL="0" marR="0" lvl="3" indent="0" algn="r" rtl="0">
              <a:spcBef>
                <a:spcPts val="0"/>
              </a:spcBef>
              <a:buNone/>
              <a:defRPr sz="900" b="0" i="0">
                <a:solidFill>
                  <a:schemeClr val="accent1"/>
                </a:solidFill>
                <a:latin typeface="Helvetica Neue"/>
                <a:ea typeface="Helvetica Neue"/>
                <a:cs typeface="Helvetica Neue"/>
                <a:sym typeface="Helvetica Neue"/>
              </a:defRPr>
            </a:lvl4pPr>
            <a:lvl5pPr marL="0" marR="0" lvl="4" indent="0" algn="r" rtl="0">
              <a:spcBef>
                <a:spcPts val="0"/>
              </a:spcBef>
              <a:buNone/>
              <a:defRPr sz="900" b="0" i="0">
                <a:solidFill>
                  <a:schemeClr val="accent1"/>
                </a:solidFill>
                <a:latin typeface="Helvetica Neue"/>
                <a:ea typeface="Helvetica Neue"/>
                <a:cs typeface="Helvetica Neue"/>
                <a:sym typeface="Helvetica Neue"/>
              </a:defRPr>
            </a:lvl5pPr>
            <a:lvl6pPr marL="0" marR="0" lvl="5" indent="0" algn="r" rtl="0">
              <a:spcBef>
                <a:spcPts val="0"/>
              </a:spcBef>
              <a:buNone/>
              <a:defRPr sz="900" b="0" i="0">
                <a:solidFill>
                  <a:schemeClr val="accent1"/>
                </a:solidFill>
                <a:latin typeface="Helvetica Neue"/>
                <a:ea typeface="Helvetica Neue"/>
                <a:cs typeface="Helvetica Neue"/>
                <a:sym typeface="Helvetica Neue"/>
              </a:defRPr>
            </a:lvl6pPr>
            <a:lvl7pPr marL="0" marR="0" lvl="6" indent="0" algn="r" rtl="0">
              <a:spcBef>
                <a:spcPts val="0"/>
              </a:spcBef>
              <a:buNone/>
              <a:defRPr sz="900" b="0" i="0">
                <a:solidFill>
                  <a:schemeClr val="accent1"/>
                </a:solidFill>
                <a:latin typeface="Helvetica Neue"/>
                <a:ea typeface="Helvetica Neue"/>
                <a:cs typeface="Helvetica Neue"/>
                <a:sym typeface="Helvetica Neue"/>
              </a:defRPr>
            </a:lvl7pPr>
            <a:lvl8pPr marL="0" marR="0" lvl="7" indent="0" algn="r" rtl="0">
              <a:spcBef>
                <a:spcPts val="0"/>
              </a:spcBef>
              <a:buNone/>
              <a:defRPr sz="900" b="0" i="0">
                <a:solidFill>
                  <a:schemeClr val="accent1"/>
                </a:solidFill>
                <a:latin typeface="Helvetica Neue"/>
                <a:ea typeface="Helvetica Neue"/>
                <a:cs typeface="Helvetica Neue"/>
                <a:sym typeface="Helvetica Neue"/>
              </a:defRPr>
            </a:lvl8pPr>
            <a:lvl9pPr marL="0" marR="0" lvl="8" indent="0" algn="r" rtl="0">
              <a:spcBef>
                <a:spcPts val="0"/>
              </a:spcBef>
              <a:buNone/>
              <a:defRPr sz="900" b="0" i="0">
                <a:solidFill>
                  <a:schemeClr val="accen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299" name="Google Shape;299;p44"/>
          <p:cNvSpPr txBox="1">
            <a:spLocks noGrp="1"/>
          </p:cNvSpPr>
          <p:nvPr>
            <p:ph type="ftr" idx="11"/>
          </p:nvPr>
        </p:nvSpPr>
        <p:spPr>
          <a:xfrm>
            <a:off x="2868216"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a:solidFill>
                  <a:schemeClr val="accent1"/>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1_List">
  <p:cSld name="1_List">
    <p:spTree>
      <p:nvGrpSpPr>
        <p:cNvPr id="1" name="Shape 300"/>
        <p:cNvGrpSpPr/>
        <p:nvPr/>
      </p:nvGrpSpPr>
      <p:grpSpPr>
        <a:xfrm>
          <a:off x="0" y="0"/>
          <a:ext cx="0" cy="0"/>
          <a:chOff x="0" y="0"/>
          <a:chExt cx="0" cy="0"/>
        </a:xfrm>
      </p:grpSpPr>
      <p:sp>
        <p:nvSpPr>
          <p:cNvPr id="301" name="Google Shape;301;p45"/>
          <p:cNvSpPr>
            <a:spLocks noGrp="1"/>
          </p:cNvSpPr>
          <p:nvPr>
            <p:ph type="pic" idx="2"/>
          </p:nvPr>
        </p:nvSpPr>
        <p:spPr>
          <a:xfrm>
            <a:off x="5029200" y="0"/>
            <a:ext cx="4114800" cy="4668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02" name="Google Shape;302;p45"/>
          <p:cNvSpPr txBox="1">
            <a:spLocks noGrp="1"/>
          </p:cNvSpPr>
          <p:nvPr>
            <p:ph type="body" idx="1"/>
          </p:nvPr>
        </p:nvSpPr>
        <p:spPr>
          <a:xfrm>
            <a:off x="664368" y="1399363"/>
            <a:ext cx="3482700" cy="18732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50000"/>
              </a:lnSpc>
              <a:spcBef>
                <a:spcPts val="800"/>
              </a:spcBef>
              <a:spcAft>
                <a:spcPts val="0"/>
              </a:spcAft>
              <a:buClr>
                <a:srgbClr val="F9F7FF"/>
              </a:buClr>
              <a:buSzPts val="900"/>
              <a:buFont typeface="Arial"/>
              <a:buNone/>
              <a:defRPr sz="900" b="0" i="0" u="none" strike="noStrike" cap="none">
                <a:solidFill>
                  <a:srgbClr val="F9F7FF"/>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03" name="Google Shape;303;p45"/>
          <p:cNvSpPr txBox="1">
            <a:spLocks noGrp="1"/>
          </p:cNvSpPr>
          <p:nvPr>
            <p:ph type="dt" idx="10"/>
          </p:nvPr>
        </p:nvSpPr>
        <p:spPr>
          <a:xfrm>
            <a:off x="457200" y="4767262"/>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a:solidFill>
                  <a:schemeClr val="accent1"/>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304" name="Google Shape;304;p45"/>
          <p:cNvSpPr txBox="1">
            <a:spLocks noGrp="1"/>
          </p:cNvSpPr>
          <p:nvPr>
            <p:ph type="sldNum" idx="12"/>
          </p:nvPr>
        </p:nvSpPr>
        <p:spPr>
          <a:xfrm>
            <a:off x="61150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a:solidFill>
                  <a:schemeClr val="accent1"/>
                </a:solidFill>
                <a:latin typeface="Helvetica Neue"/>
                <a:ea typeface="Helvetica Neue"/>
                <a:cs typeface="Helvetica Neue"/>
                <a:sym typeface="Helvetica Neue"/>
              </a:defRPr>
            </a:lvl1pPr>
            <a:lvl2pPr marL="0" marR="0" lvl="1" indent="0" algn="r" rtl="0">
              <a:spcBef>
                <a:spcPts val="0"/>
              </a:spcBef>
              <a:buNone/>
              <a:defRPr sz="900" b="0" i="0">
                <a:solidFill>
                  <a:schemeClr val="accent1"/>
                </a:solidFill>
                <a:latin typeface="Helvetica Neue"/>
                <a:ea typeface="Helvetica Neue"/>
                <a:cs typeface="Helvetica Neue"/>
                <a:sym typeface="Helvetica Neue"/>
              </a:defRPr>
            </a:lvl2pPr>
            <a:lvl3pPr marL="0" marR="0" lvl="2" indent="0" algn="r" rtl="0">
              <a:spcBef>
                <a:spcPts val="0"/>
              </a:spcBef>
              <a:buNone/>
              <a:defRPr sz="900" b="0" i="0">
                <a:solidFill>
                  <a:schemeClr val="accent1"/>
                </a:solidFill>
                <a:latin typeface="Helvetica Neue"/>
                <a:ea typeface="Helvetica Neue"/>
                <a:cs typeface="Helvetica Neue"/>
                <a:sym typeface="Helvetica Neue"/>
              </a:defRPr>
            </a:lvl3pPr>
            <a:lvl4pPr marL="0" marR="0" lvl="3" indent="0" algn="r" rtl="0">
              <a:spcBef>
                <a:spcPts val="0"/>
              </a:spcBef>
              <a:buNone/>
              <a:defRPr sz="900" b="0" i="0">
                <a:solidFill>
                  <a:schemeClr val="accent1"/>
                </a:solidFill>
                <a:latin typeface="Helvetica Neue"/>
                <a:ea typeface="Helvetica Neue"/>
                <a:cs typeface="Helvetica Neue"/>
                <a:sym typeface="Helvetica Neue"/>
              </a:defRPr>
            </a:lvl4pPr>
            <a:lvl5pPr marL="0" marR="0" lvl="4" indent="0" algn="r" rtl="0">
              <a:spcBef>
                <a:spcPts val="0"/>
              </a:spcBef>
              <a:buNone/>
              <a:defRPr sz="900" b="0" i="0">
                <a:solidFill>
                  <a:schemeClr val="accent1"/>
                </a:solidFill>
                <a:latin typeface="Helvetica Neue"/>
                <a:ea typeface="Helvetica Neue"/>
                <a:cs typeface="Helvetica Neue"/>
                <a:sym typeface="Helvetica Neue"/>
              </a:defRPr>
            </a:lvl5pPr>
            <a:lvl6pPr marL="0" marR="0" lvl="5" indent="0" algn="r" rtl="0">
              <a:spcBef>
                <a:spcPts val="0"/>
              </a:spcBef>
              <a:buNone/>
              <a:defRPr sz="900" b="0" i="0">
                <a:solidFill>
                  <a:schemeClr val="accent1"/>
                </a:solidFill>
                <a:latin typeface="Helvetica Neue"/>
                <a:ea typeface="Helvetica Neue"/>
                <a:cs typeface="Helvetica Neue"/>
                <a:sym typeface="Helvetica Neue"/>
              </a:defRPr>
            </a:lvl6pPr>
            <a:lvl7pPr marL="0" marR="0" lvl="6" indent="0" algn="r" rtl="0">
              <a:spcBef>
                <a:spcPts val="0"/>
              </a:spcBef>
              <a:buNone/>
              <a:defRPr sz="900" b="0" i="0">
                <a:solidFill>
                  <a:schemeClr val="accent1"/>
                </a:solidFill>
                <a:latin typeface="Helvetica Neue"/>
                <a:ea typeface="Helvetica Neue"/>
                <a:cs typeface="Helvetica Neue"/>
                <a:sym typeface="Helvetica Neue"/>
              </a:defRPr>
            </a:lvl7pPr>
            <a:lvl8pPr marL="0" marR="0" lvl="7" indent="0" algn="r" rtl="0">
              <a:spcBef>
                <a:spcPts val="0"/>
              </a:spcBef>
              <a:buNone/>
              <a:defRPr sz="900" b="0" i="0">
                <a:solidFill>
                  <a:schemeClr val="accent1"/>
                </a:solidFill>
                <a:latin typeface="Helvetica Neue"/>
                <a:ea typeface="Helvetica Neue"/>
                <a:cs typeface="Helvetica Neue"/>
                <a:sym typeface="Helvetica Neue"/>
              </a:defRPr>
            </a:lvl8pPr>
            <a:lvl9pPr marL="0" marR="0" lvl="8" indent="0" algn="r" rtl="0">
              <a:spcBef>
                <a:spcPts val="0"/>
              </a:spcBef>
              <a:buNone/>
              <a:defRPr sz="900" b="0" i="0">
                <a:solidFill>
                  <a:schemeClr val="accen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305" name="Google Shape;305;p45"/>
          <p:cNvSpPr txBox="1">
            <a:spLocks noGrp="1"/>
          </p:cNvSpPr>
          <p:nvPr>
            <p:ph type="ftr" idx="11"/>
          </p:nvPr>
        </p:nvSpPr>
        <p:spPr>
          <a:xfrm>
            <a:off x="2868216"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a:solidFill>
                  <a:schemeClr val="accent1"/>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_List">
  <p:cSld name="2_List">
    <p:spTree>
      <p:nvGrpSpPr>
        <p:cNvPr id="1" name="Shape 306"/>
        <p:cNvGrpSpPr/>
        <p:nvPr/>
      </p:nvGrpSpPr>
      <p:grpSpPr>
        <a:xfrm>
          <a:off x="0" y="0"/>
          <a:ext cx="0" cy="0"/>
          <a:chOff x="0" y="0"/>
          <a:chExt cx="0" cy="0"/>
        </a:xfrm>
      </p:grpSpPr>
      <p:sp>
        <p:nvSpPr>
          <p:cNvPr id="307" name="Google Shape;307;p46"/>
          <p:cNvSpPr>
            <a:spLocks noGrp="1"/>
          </p:cNvSpPr>
          <p:nvPr>
            <p:ph type="pic" idx="2"/>
          </p:nvPr>
        </p:nvSpPr>
        <p:spPr>
          <a:xfrm>
            <a:off x="5029200" y="0"/>
            <a:ext cx="4114800" cy="4668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08" name="Google Shape;308;p46"/>
          <p:cNvSpPr txBox="1">
            <a:spLocks noGrp="1"/>
          </p:cNvSpPr>
          <p:nvPr>
            <p:ph type="body" idx="1"/>
          </p:nvPr>
        </p:nvSpPr>
        <p:spPr>
          <a:xfrm>
            <a:off x="664368" y="1783409"/>
            <a:ext cx="3138600" cy="1476300"/>
          </a:xfrm>
          <a:prstGeom prst="rect">
            <a:avLst/>
          </a:prstGeom>
          <a:noFill/>
          <a:ln>
            <a:noFill/>
          </a:ln>
        </p:spPr>
        <p:txBody>
          <a:bodyPr spcFirstLastPara="1" wrap="square" lIns="68575" tIns="34275" rIns="68575" bIns="34275" anchor="t" anchorCtr="0">
            <a:noAutofit/>
          </a:bodyPr>
          <a:lstStyle>
            <a:lvl1pPr marL="457200" marR="0" lvl="0" indent="-285750" algn="l" rtl="0">
              <a:lnSpc>
                <a:spcPct val="150000"/>
              </a:lnSpc>
              <a:spcBef>
                <a:spcPts val="800"/>
              </a:spcBef>
              <a:spcAft>
                <a:spcPts val="0"/>
              </a:spcAft>
              <a:buClr>
                <a:srgbClr val="FFFFFF"/>
              </a:buClr>
              <a:buSzPts val="900"/>
              <a:buFont typeface="Arial"/>
              <a:buChar char="•"/>
              <a:defRPr sz="900" b="0" i="0" u="none" strike="noStrike" cap="none">
                <a:solidFill>
                  <a:srgbClr val="FFFFFF"/>
                </a:solidFill>
                <a:latin typeface="Helvetica Neue"/>
                <a:ea typeface="Helvetica Neue"/>
                <a:cs typeface="Helvetica Neue"/>
                <a:sym typeface="Helvetica Neue"/>
              </a:defRPr>
            </a:lvl1pPr>
            <a:lvl2pPr marL="914400" marR="0" lvl="1" indent="-285750" algn="l" rtl="0">
              <a:lnSpc>
                <a:spcPct val="150000"/>
              </a:lnSpc>
              <a:spcBef>
                <a:spcPts val="400"/>
              </a:spcBef>
              <a:spcAft>
                <a:spcPts val="0"/>
              </a:spcAft>
              <a:buClr>
                <a:srgbClr val="FFFFFF"/>
              </a:buClr>
              <a:buSzPts val="900"/>
              <a:buFont typeface="Arial"/>
              <a:buChar char="•"/>
              <a:defRPr sz="900" b="0" i="0" u="none" strike="noStrike" cap="none">
                <a:solidFill>
                  <a:srgbClr val="FFFFFF"/>
                </a:solidFill>
                <a:latin typeface="Helvetica Neue"/>
                <a:ea typeface="Helvetica Neue"/>
                <a:cs typeface="Helvetica Neue"/>
                <a:sym typeface="Helvetica Neue"/>
              </a:defRPr>
            </a:lvl2pPr>
            <a:lvl3pPr marL="1371600" marR="0" lvl="2" indent="-285750" algn="l" rtl="0">
              <a:lnSpc>
                <a:spcPct val="150000"/>
              </a:lnSpc>
              <a:spcBef>
                <a:spcPts val="400"/>
              </a:spcBef>
              <a:spcAft>
                <a:spcPts val="0"/>
              </a:spcAft>
              <a:buClr>
                <a:srgbClr val="FFFFFF"/>
              </a:buClr>
              <a:buSzPts val="900"/>
              <a:buFont typeface="Arial"/>
              <a:buChar char="•"/>
              <a:defRPr sz="900" b="0" i="0" u="none" strike="noStrike" cap="none">
                <a:solidFill>
                  <a:srgbClr val="FFFFFF"/>
                </a:solidFill>
                <a:latin typeface="Helvetica Neue"/>
                <a:ea typeface="Helvetica Neue"/>
                <a:cs typeface="Helvetica Neue"/>
                <a:sym typeface="Helvetica Neue"/>
              </a:defRPr>
            </a:lvl3pPr>
            <a:lvl4pPr marL="1828800" marR="0" lvl="3" indent="-285750" algn="l" rtl="0">
              <a:lnSpc>
                <a:spcPct val="150000"/>
              </a:lnSpc>
              <a:spcBef>
                <a:spcPts val="400"/>
              </a:spcBef>
              <a:spcAft>
                <a:spcPts val="0"/>
              </a:spcAft>
              <a:buClr>
                <a:srgbClr val="FFFFFF"/>
              </a:buClr>
              <a:buSzPts val="900"/>
              <a:buFont typeface="Arial"/>
              <a:buChar char="•"/>
              <a:defRPr sz="900" b="0" i="0" u="none" strike="noStrike" cap="none">
                <a:solidFill>
                  <a:srgbClr val="FFFFFF"/>
                </a:solidFill>
                <a:latin typeface="Helvetica Neue"/>
                <a:ea typeface="Helvetica Neue"/>
                <a:cs typeface="Helvetica Neue"/>
                <a:sym typeface="Helvetica Neue"/>
              </a:defRPr>
            </a:lvl4pPr>
            <a:lvl5pPr marL="2286000" marR="0" lvl="4" indent="-285750" algn="l" rtl="0">
              <a:lnSpc>
                <a:spcPct val="150000"/>
              </a:lnSpc>
              <a:spcBef>
                <a:spcPts val="400"/>
              </a:spcBef>
              <a:spcAft>
                <a:spcPts val="0"/>
              </a:spcAft>
              <a:buClr>
                <a:srgbClr val="FFFFFF"/>
              </a:buClr>
              <a:buSzPts val="900"/>
              <a:buFont typeface="Arial"/>
              <a:buChar char="•"/>
              <a:defRPr sz="900" b="0" i="0" u="none" strike="noStrike" cap="none">
                <a:solidFill>
                  <a:srgbClr val="FFFFFF"/>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09" name="Google Shape;309;p46"/>
          <p:cNvSpPr txBox="1">
            <a:spLocks noGrp="1"/>
          </p:cNvSpPr>
          <p:nvPr>
            <p:ph type="body" idx="3"/>
          </p:nvPr>
        </p:nvSpPr>
        <p:spPr>
          <a:xfrm>
            <a:off x="664368" y="1584933"/>
            <a:ext cx="3482700" cy="1821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50000"/>
              </a:lnSpc>
              <a:spcBef>
                <a:spcPts val="800"/>
              </a:spcBef>
              <a:spcAft>
                <a:spcPts val="0"/>
              </a:spcAft>
              <a:buClr>
                <a:srgbClr val="F9F7FF"/>
              </a:buClr>
              <a:buSzPts val="900"/>
              <a:buFont typeface="Arial"/>
              <a:buNone/>
              <a:defRPr sz="900" b="0" i="0" u="none" strike="noStrike" cap="none">
                <a:solidFill>
                  <a:srgbClr val="F9F7FF"/>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310" name="Google Shape;310;p46"/>
          <p:cNvSpPr txBox="1">
            <a:spLocks noGrp="1"/>
          </p:cNvSpPr>
          <p:nvPr>
            <p:ph type="dt" idx="10"/>
          </p:nvPr>
        </p:nvSpPr>
        <p:spPr>
          <a:xfrm>
            <a:off x="457200" y="4767262"/>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a:solidFill>
                  <a:schemeClr val="accent1"/>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311" name="Google Shape;311;p46"/>
          <p:cNvSpPr txBox="1">
            <a:spLocks noGrp="1"/>
          </p:cNvSpPr>
          <p:nvPr>
            <p:ph type="sldNum" idx="12"/>
          </p:nvPr>
        </p:nvSpPr>
        <p:spPr>
          <a:xfrm>
            <a:off x="61150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a:solidFill>
                  <a:schemeClr val="accent1"/>
                </a:solidFill>
                <a:latin typeface="Helvetica Neue"/>
                <a:ea typeface="Helvetica Neue"/>
                <a:cs typeface="Helvetica Neue"/>
                <a:sym typeface="Helvetica Neue"/>
              </a:defRPr>
            </a:lvl1pPr>
            <a:lvl2pPr marL="0" marR="0" lvl="1" indent="0" algn="r" rtl="0">
              <a:spcBef>
                <a:spcPts val="0"/>
              </a:spcBef>
              <a:buNone/>
              <a:defRPr sz="900" b="0" i="0">
                <a:solidFill>
                  <a:schemeClr val="accent1"/>
                </a:solidFill>
                <a:latin typeface="Helvetica Neue"/>
                <a:ea typeface="Helvetica Neue"/>
                <a:cs typeface="Helvetica Neue"/>
                <a:sym typeface="Helvetica Neue"/>
              </a:defRPr>
            </a:lvl2pPr>
            <a:lvl3pPr marL="0" marR="0" lvl="2" indent="0" algn="r" rtl="0">
              <a:spcBef>
                <a:spcPts val="0"/>
              </a:spcBef>
              <a:buNone/>
              <a:defRPr sz="900" b="0" i="0">
                <a:solidFill>
                  <a:schemeClr val="accent1"/>
                </a:solidFill>
                <a:latin typeface="Helvetica Neue"/>
                <a:ea typeface="Helvetica Neue"/>
                <a:cs typeface="Helvetica Neue"/>
                <a:sym typeface="Helvetica Neue"/>
              </a:defRPr>
            </a:lvl3pPr>
            <a:lvl4pPr marL="0" marR="0" lvl="3" indent="0" algn="r" rtl="0">
              <a:spcBef>
                <a:spcPts val="0"/>
              </a:spcBef>
              <a:buNone/>
              <a:defRPr sz="900" b="0" i="0">
                <a:solidFill>
                  <a:schemeClr val="accent1"/>
                </a:solidFill>
                <a:latin typeface="Helvetica Neue"/>
                <a:ea typeface="Helvetica Neue"/>
                <a:cs typeface="Helvetica Neue"/>
                <a:sym typeface="Helvetica Neue"/>
              </a:defRPr>
            </a:lvl4pPr>
            <a:lvl5pPr marL="0" marR="0" lvl="4" indent="0" algn="r" rtl="0">
              <a:spcBef>
                <a:spcPts val="0"/>
              </a:spcBef>
              <a:buNone/>
              <a:defRPr sz="900" b="0" i="0">
                <a:solidFill>
                  <a:schemeClr val="accent1"/>
                </a:solidFill>
                <a:latin typeface="Helvetica Neue"/>
                <a:ea typeface="Helvetica Neue"/>
                <a:cs typeface="Helvetica Neue"/>
                <a:sym typeface="Helvetica Neue"/>
              </a:defRPr>
            </a:lvl5pPr>
            <a:lvl6pPr marL="0" marR="0" lvl="5" indent="0" algn="r" rtl="0">
              <a:spcBef>
                <a:spcPts val="0"/>
              </a:spcBef>
              <a:buNone/>
              <a:defRPr sz="900" b="0" i="0">
                <a:solidFill>
                  <a:schemeClr val="accent1"/>
                </a:solidFill>
                <a:latin typeface="Helvetica Neue"/>
                <a:ea typeface="Helvetica Neue"/>
                <a:cs typeface="Helvetica Neue"/>
                <a:sym typeface="Helvetica Neue"/>
              </a:defRPr>
            </a:lvl6pPr>
            <a:lvl7pPr marL="0" marR="0" lvl="6" indent="0" algn="r" rtl="0">
              <a:spcBef>
                <a:spcPts val="0"/>
              </a:spcBef>
              <a:buNone/>
              <a:defRPr sz="900" b="0" i="0">
                <a:solidFill>
                  <a:schemeClr val="accent1"/>
                </a:solidFill>
                <a:latin typeface="Helvetica Neue"/>
                <a:ea typeface="Helvetica Neue"/>
                <a:cs typeface="Helvetica Neue"/>
                <a:sym typeface="Helvetica Neue"/>
              </a:defRPr>
            </a:lvl7pPr>
            <a:lvl8pPr marL="0" marR="0" lvl="7" indent="0" algn="r" rtl="0">
              <a:spcBef>
                <a:spcPts val="0"/>
              </a:spcBef>
              <a:buNone/>
              <a:defRPr sz="900" b="0" i="0">
                <a:solidFill>
                  <a:schemeClr val="accent1"/>
                </a:solidFill>
                <a:latin typeface="Helvetica Neue"/>
                <a:ea typeface="Helvetica Neue"/>
                <a:cs typeface="Helvetica Neue"/>
                <a:sym typeface="Helvetica Neue"/>
              </a:defRPr>
            </a:lvl8pPr>
            <a:lvl9pPr marL="0" marR="0" lvl="8" indent="0" algn="r" rtl="0">
              <a:spcBef>
                <a:spcPts val="0"/>
              </a:spcBef>
              <a:buNone/>
              <a:defRPr sz="900" b="0" i="0">
                <a:solidFill>
                  <a:schemeClr val="accent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312" name="Google Shape;312;p46"/>
          <p:cNvSpPr txBox="1">
            <a:spLocks noGrp="1"/>
          </p:cNvSpPr>
          <p:nvPr>
            <p:ph type="ftr" idx="11"/>
          </p:nvPr>
        </p:nvSpPr>
        <p:spPr>
          <a:xfrm>
            <a:off x="2868216"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a:solidFill>
                  <a:schemeClr val="accent1"/>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Icons">
  <p:cSld name="Icons">
    <p:spTree>
      <p:nvGrpSpPr>
        <p:cNvPr id="1" name="Shape 313"/>
        <p:cNvGrpSpPr/>
        <p:nvPr/>
      </p:nvGrpSpPr>
      <p:grpSpPr>
        <a:xfrm>
          <a:off x="0" y="0"/>
          <a:ext cx="0" cy="0"/>
          <a:chOff x="0" y="0"/>
          <a:chExt cx="0" cy="0"/>
        </a:xfrm>
      </p:grpSpPr>
      <p:pic>
        <p:nvPicPr>
          <p:cNvPr id="314" name="Google Shape;314;p47"/>
          <p:cNvPicPr preferRelativeResize="0"/>
          <p:nvPr/>
        </p:nvPicPr>
        <p:blipFill rotWithShape="1">
          <a:blip r:embed="rId2">
            <a:alphaModFix/>
          </a:blip>
          <a:srcRect/>
          <a:stretch/>
        </p:blipFill>
        <p:spPr>
          <a:xfrm>
            <a:off x="1508047" y="1344615"/>
            <a:ext cx="403533" cy="279784"/>
          </a:xfrm>
          <a:prstGeom prst="rect">
            <a:avLst/>
          </a:prstGeom>
          <a:noFill/>
          <a:ln>
            <a:noFill/>
          </a:ln>
        </p:spPr>
      </p:pic>
      <p:pic>
        <p:nvPicPr>
          <p:cNvPr id="315" name="Google Shape;315;p47"/>
          <p:cNvPicPr preferRelativeResize="0"/>
          <p:nvPr/>
        </p:nvPicPr>
        <p:blipFill rotWithShape="1">
          <a:blip r:embed="rId3">
            <a:alphaModFix/>
          </a:blip>
          <a:srcRect/>
          <a:stretch/>
        </p:blipFill>
        <p:spPr>
          <a:xfrm>
            <a:off x="2293509" y="3854999"/>
            <a:ext cx="398154" cy="349729"/>
          </a:xfrm>
          <a:prstGeom prst="rect">
            <a:avLst/>
          </a:prstGeom>
          <a:noFill/>
          <a:ln>
            <a:noFill/>
          </a:ln>
        </p:spPr>
      </p:pic>
      <p:pic>
        <p:nvPicPr>
          <p:cNvPr id="316" name="Google Shape;316;p47"/>
          <p:cNvPicPr preferRelativeResize="0"/>
          <p:nvPr/>
        </p:nvPicPr>
        <p:blipFill rotWithShape="1">
          <a:blip r:embed="rId4">
            <a:alphaModFix/>
          </a:blip>
          <a:srcRect/>
          <a:stretch/>
        </p:blipFill>
        <p:spPr>
          <a:xfrm>
            <a:off x="1522312" y="3878495"/>
            <a:ext cx="349731" cy="252881"/>
          </a:xfrm>
          <a:prstGeom prst="rect">
            <a:avLst/>
          </a:prstGeom>
          <a:noFill/>
          <a:ln>
            <a:noFill/>
          </a:ln>
        </p:spPr>
      </p:pic>
      <p:pic>
        <p:nvPicPr>
          <p:cNvPr id="317" name="Google Shape;317;p47"/>
          <p:cNvPicPr preferRelativeResize="0"/>
          <p:nvPr/>
        </p:nvPicPr>
        <p:blipFill rotWithShape="1">
          <a:blip r:embed="rId5">
            <a:alphaModFix/>
          </a:blip>
          <a:srcRect/>
          <a:stretch/>
        </p:blipFill>
        <p:spPr>
          <a:xfrm>
            <a:off x="4714472" y="3838141"/>
            <a:ext cx="333590" cy="333590"/>
          </a:xfrm>
          <a:prstGeom prst="rect">
            <a:avLst/>
          </a:prstGeom>
          <a:noFill/>
          <a:ln>
            <a:noFill/>
          </a:ln>
        </p:spPr>
      </p:pic>
      <p:pic>
        <p:nvPicPr>
          <p:cNvPr id="318" name="Google Shape;318;p47"/>
          <p:cNvPicPr preferRelativeResize="0"/>
          <p:nvPr/>
        </p:nvPicPr>
        <p:blipFill rotWithShape="1">
          <a:blip r:embed="rId6">
            <a:alphaModFix/>
          </a:blip>
          <a:srcRect/>
          <a:stretch/>
        </p:blipFill>
        <p:spPr>
          <a:xfrm>
            <a:off x="3986443" y="3787027"/>
            <a:ext cx="204458" cy="435816"/>
          </a:xfrm>
          <a:prstGeom prst="rect">
            <a:avLst/>
          </a:prstGeom>
          <a:noFill/>
          <a:ln>
            <a:noFill/>
          </a:ln>
        </p:spPr>
      </p:pic>
      <p:pic>
        <p:nvPicPr>
          <p:cNvPr id="319" name="Google Shape;319;p47"/>
          <p:cNvPicPr preferRelativeResize="0"/>
          <p:nvPr/>
        </p:nvPicPr>
        <p:blipFill rotWithShape="1">
          <a:blip r:embed="rId7">
            <a:alphaModFix/>
          </a:blip>
          <a:srcRect/>
          <a:stretch/>
        </p:blipFill>
        <p:spPr>
          <a:xfrm>
            <a:off x="3059685" y="3860864"/>
            <a:ext cx="462718" cy="322828"/>
          </a:xfrm>
          <a:prstGeom prst="rect">
            <a:avLst/>
          </a:prstGeom>
          <a:noFill/>
          <a:ln>
            <a:noFill/>
          </a:ln>
        </p:spPr>
      </p:pic>
      <p:pic>
        <p:nvPicPr>
          <p:cNvPr id="320" name="Google Shape;320;p47"/>
          <p:cNvPicPr preferRelativeResize="0"/>
          <p:nvPr/>
        </p:nvPicPr>
        <p:blipFill rotWithShape="1">
          <a:blip r:embed="rId8">
            <a:alphaModFix/>
          </a:blip>
          <a:srcRect/>
          <a:stretch/>
        </p:blipFill>
        <p:spPr>
          <a:xfrm>
            <a:off x="5544056" y="3834438"/>
            <a:ext cx="312067" cy="371251"/>
          </a:xfrm>
          <a:prstGeom prst="rect">
            <a:avLst/>
          </a:prstGeom>
          <a:noFill/>
          <a:ln>
            <a:noFill/>
          </a:ln>
        </p:spPr>
      </p:pic>
      <p:pic>
        <p:nvPicPr>
          <p:cNvPr id="321" name="Google Shape;321;p47"/>
          <p:cNvPicPr preferRelativeResize="0"/>
          <p:nvPr/>
        </p:nvPicPr>
        <p:blipFill rotWithShape="1">
          <a:blip r:embed="rId9">
            <a:alphaModFix/>
          </a:blip>
          <a:srcRect/>
          <a:stretch/>
        </p:blipFill>
        <p:spPr>
          <a:xfrm>
            <a:off x="7154829" y="3031792"/>
            <a:ext cx="328209" cy="263644"/>
          </a:xfrm>
          <a:prstGeom prst="rect">
            <a:avLst/>
          </a:prstGeom>
          <a:noFill/>
          <a:ln>
            <a:noFill/>
          </a:ln>
        </p:spPr>
      </p:pic>
      <p:pic>
        <p:nvPicPr>
          <p:cNvPr id="322" name="Google Shape;322;p47"/>
          <p:cNvPicPr preferRelativeResize="0"/>
          <p:nvPr/>
        </p:nvPicPr>
        <p:blipFill rotWithShape="1">
          <a:blip r:embed="rId10">
            <a:alphaModFix/>
          </a:blip>
          <a:srcRect/>
          <a:stretch/>
        </p:blipFill>
        <p:spPr>
          <a:xfrm>
            <a:off x="6367235" y="3040886"/>
            <a:ext cx="242119" cy="236742"/>
          </a:xfrm>
          <a:prstGeom prst="rect">
            <a:avLst/>
          </a:prstGeom>
          <a:noFill/>
          <a:ln>
            <a:noFill/>
          </a:ln>
        </p:spPr>
      </p:pic>
      <p:pic>
        <p:nvPicPr>
          <p:cNvPr id="323" name="Google Shape;323;p47"/>
          <p:cNvPicPr preferRelativeResize="0"/>
          <p:nvPr/>
        </p:nvPicPr>
        <p:blipFill rotWithShape="1">
          <a:blip r:embed="rId11">
            <a:alphaModFix/>
          </a:blip>
          <a:srcRect/>
          <a:stretch/>
        </p:blipFill>
        <p:spPr>
          <a:xfrm>
            <a:off x="5585436" y="2988195"/>
            <a:ext cx="231360" cy="392773"/>
          </a:xfrm>
          <a:prstGeom prst="rect">
            <a:avLst/>
          </a:prstGeom>
          <a:noFill/>
          <a:ln>
            <a:noFill/>
          </a:ln>
        </p:spPr>
      </p:pic>
      <p:pic>
        <p:nvPicPr>
          <p:cNvPr id="324" name="Google Shape;324;p47"/>
          <p:cNvPicPr preferRelativeResize="0"/>
          <p:nvPr/>
        </p:nvPicPr>
        <p:blipFill rotWithShape="1">
          <a:blip r:embed="rId12">
            <a:alphaModFix/>
          </a:blip>
          <a:srcRect/>
          <a:stretch/>
        </p:blipFill>
        <p:spPr>
          <a:xfrm>
            <a:off x="4697972" y="3013098"/>
            <a:ext cx="387392" cy="285163"/>
          </a:xfrm>
          <a:prstGeom prst="rect">
            <a:avLst/>
          </a:prstGeom>
          <a:noFill/>
          <a:ln>
            <a:noFill/>
          </a:ln>
        </p:spPr>
      </p:pic>
      <p:pic>
        <p:nvPicPr>
          <p:cNvPr id="325" name="Google Shape;325;p47"/>
          <p:cNvPicPr preferRelativeResize="0"/>
          <p:nvPr/>
        </p:nvPicPr>
        <p:blipFill rotWithShape="1">
          <a:blip r:embed="rId13">
            <a:alphaModFix/>
          </a:blip>
          <a:srcRect/>
          <a:stretch/>
        </p:blipFill>
        <p:spPr>
          <a:xfrm>
            <a:off x="3820903" y="2966005"/>
            <a:ext cx="511143" cy="355111"/>
          </a:xfrm>
          <a:prstGeom prst="rect">
            <a:avLst/>
          </a:prstGeom>
          <a:noFill/>
          <a:ln>
            <a:noFill/>
          </a:ln>
        </p:spPr>
      </p:pic>
      <p:pic>
        <p:nvPicPr>
          <p:cNvPr id="326" name="Google Shape;326;p47"/>
          <p:cNvPicPr preferRelativeResize="0"/>
          <p:nvPr/>
        </p:nvPicPr>
        <p:blipFill rotWithShape="1">
          <a:blip r:embed="rId14">
            <a:alphaModFix/>
          </a:blip>
          <a:srcRect/>
          <a:stretch/>
        </p:blipFill>
        <p:spPr>
          <a:xfrm>
            <a:off x="3112024" y="2946582"/>
            <a:ext cx="328205" cy="425057"/>
          </a:xfrm>
          <a:prstGeom prst="rect">
            <a:avLst/>
          </a:prstGeom>
          <a:noFill/>
          <a:ln>
            <a:noFill/>
          </a:ln>
        </p:spPr>
      </p:pic>
      <p:pic>
        <p:nvPicPr>
          <p:cNvPr id="327" name="Google Shape;327;p47"/>
          <p:cNvPicPr preferRelativeResize="0"/>
          <p:nvPr/>
        </p:nvPicPr>
        <p:blipFill rotWithShape="1">
          <a:blip r:embed="rId15">
            <a:alphaModFix/>
          </a:blip>
          <a:srcRect/>
          <a:stretch/>
        </p:blipFill>
        <p:spPr>
          <a:xfrm>
            <a:off x="2276933" y="3066454"/>
            <a:ext cx="419672" cy="258261"/>
          </a:xfrm>
          <a:prstGeom prst="rect">
            <a:avLst/>
          </a:prstGeom>
          <a:noFill/>
          <a:ln>
            <a:noFill/>
          </a:ln>
        </p:spPr>
      </p:pic>
      <p:pic>
        <p:nvPicPr>
          <p:cNvPr id="328" name="Google Shape;328;p47"/>
          <p:cNvPicPr preferRelativeResize="0"/>
          <p:nvPr/>
        </p:nvPicPr>
        <p:blipFill rotWithShape="1">
          <a:blip r:embed="rId16">
            <a:alphaModFix/>
          </a:blip>
          <a:srcRect/>
          <a:stretch/>
        </p:blipFill>
        <p:spPr>
          <a:xfrm>
            <a:off x="1573840" y="2986196"/>
            <a:ext cx="269025" cy="338966"/>
          </a:xfrm>
          <a:prstGeom prst="rect">
            <a:avLst/>
          </a:prstGeom>
          <a:noFill/>
          <a:ln>
            <a:noFill/>
          </a:ln>
        </p:spPr>
      </p:pic>
      <p:pic>
        <p:nvPicPr>
          <p:cNvPr id="329" name="Google Shape;329;p47"/>
          <p:cNvPicPr preferRelativeResize="0"/>
          <p:nvPr/>
        </p:nvPicPr>
        <p:blipFill rotWithShape="1">
          <a:blip r:embed="rId17">
            <a:alphaModFix/>
          </a:blip>
          <a:srcRect/>
          <a:stretch/>
        </p:blipFill>
        <p:spPr>
          <a:xfrm>
            <a:off x="7105073" y="3800478"/>
            <a:ext cx="392772" cy="408915"/>
          </a:xfrm>
          <a:prstGeom prst="rect">
            <a:avLst/>
          </a:prstGeom>
          <a:noFill/>
          <a:ln>
            <a:noFill/>
          </a:ln>
        </p:spPr>
      </p:pic>
      <p:pic>
        <p:nvPicPr>
          <p:cNvPr id="330" name="Google Shape;330;p47"/>
          <p:cNvPicPr preferRelativeResize="0"/>
          <p:nvPr/>
        </p:nvPicPr>
        <p:blipFill rotWithShape="1">
          <a:blip r:embed="rId18">
            <a:alphaModFix/>
          </a:blip>
          <a:srcRect/>
          <a:stretch/>
        </p:blipFill>
        <p:spPr>
          <a:xfrm>
            <a:off x="7204612" y="2129218"/>
            <a:ext cx="193697" cy="360492"/>
          </a:xfrm>
          <a:prstGeom prst="rect">
            <a:avLst/>
          </a:prstGeom>
          <a:noFill/>
          <a:ln>
            <a:noFill/>
          </a:ln>
        </p:spPr>
      </p:pic>
      <p:pic>
        <p:nvPicPr>
          <p:cNvPr id="331" name="Google Shape;331;p47"/>
          <p:cNvPicPr preferRelativeResize="0"/>
          <p:nvPr/>
        </p:nvPicPr>
        <p:blipFill rotWithShape="1">
          <a:blip r:embed="rId19">
            <a:alphaModFix/>
          </a:blip>
          <a:srcRect/>
          <a:stretch/>
        </p:blipFill>
        <p:spPr>
          <a:xfrm>
            <a:off x="6329423" y="2121660"/>
            <a:ext cx="338968" cy="338967"/>
          </a:xfrm>
          <a:prstGeom prst="rect">
            <a:avLst/>
          </a:prstGeom>
          <a:noFill/>
          <a:ln>
            <a:noFill/>
          </a:ln>
        </p:spPr>
      </p:pic>
      <p:pic>
        <p:nvPicPr>
          <p:cNvPr id="332" name="Google Shape;332;p47"/>
          <p:cNvPicPr preferRelativeResize="0"/>
          <p:nvPr/>
        </p:nvPicPr>
        <p:blipFill rotWithShape="1">
          <a:blip r:embed="rId20">
            <a:alphaModFix/>
          </a:blip>
          <a:srcRect/>
          <a:stretch/>
        </p:blipFill>
        <p:spPr>
          <a:xfrm>
            <a:off x="5550281" y="2185712"/>
            <a:ext cx="301307" cy="247501"/>
          </a:xfrm>
          <a:prstGeom prst="rect">
            <a:avLst/>
          </a:prstGeom>
          <a:noFill/>
          <a:ln>
            <a:noFill/>
          </a:ln>
        </p:spPr>
      </p:pic>
      <p:pic>
        <p:nvPicPr>
          <p:cNvPr id="333" name="Google Shape;333;p47"/>
          <p:cNvPicPr preferRelativeResize="0"/>
          <p:nvPr/>
        </p:nvPicPr>
        <p:blipFill rotWithShape="1">
          <a:blip r:embed="rId21">
            <a:alphaModFix/>
          </a:blip>
          <a:srcRect/>
          <a:stretch/>
        </p:blipFill>
        <p:spPr>
          <a:xfrm>
            <a:off x="4745690" y="2189474"/>
            <a:ext cx="312065" cy="252882"/>
          </a:xfrm>
          <a:prstGeom prst="rect">
            <a:avLst/>
          </a:prstGeom>
          <a:noFill/>
          <a:ln>
            <a:noFill/>
          </a:ln>
        </p:spPr>
      </p:pic>
      <p:pic>
        <p:nvPicPr>
          <p:cNvPr id="334" name="Google Shape;334;p47"/>
          <p:cNvPicPr preferRelativeResize="0"/>
          <p:nvPr/>
        </p:nvPicPr>
        <p:blipFill rotWithShape="1">
          <a:blip r:embed="rId22">
            <a:alphaModFix/>
          </a:blip>
          <a:srcRect/>
          <a:stretch/>
        </p:blipFill>
        <p:spPr>
          <a:xfrm>
            <a:off x="3889365" y="2095640"/>
            <a:ext cx="398155" cy="398155"/>
          </a:xfrm>
          <a:prstGeom prst="rect">
            <a:avLst/>
          </a:prstGeom>
          <a:noFill/>
          <a:ln>
            <a:noFill/>
          </a:ln>
        </p:spPr>
      </p:pic>
      <p:pic>
        <p:nvPicPr>
          <p:cNvPr id="335" name="Google Shape;335;p47"/>
          <p:cNvPicPr preferRelativeResize="0"/>
          <p:nvPr/>
        </p:nvPicPr>
        <p:blipFill rotWithShape="1">
          <a:blip r:embed="rId23">
            <a:alphaModFix/>
          </a:blip>
          <a:srcRect/>
          <a:stretch/>
        </p:blipFill>
        <p:spPr>
          <a:xfrm>
            <a:off x="3112223" y="2127566"/>
            <a:ext cx="333587" cy="338968"/>
          </a:xfrm>
          <a:prstGeom prst="rect">
            <a:avLst/>
          </a:prstGeom>
          <a:noFill/>
          <a:ln>
            <a:noFill/>
          </a:ln>
        </p:spPr>
      </p:pic>
      <p:pic>
        <p:nvPicPr>
          <p:cNvPr id="336" name="Google Shape;336;p47"/>
          <p:cNvPicPr preferRelativeResize="0"/>
          <p:nvPr/>
        </p:nvPicPr>
        <p:blipFill rotWithShape="1">
          <a:blip r:embed="rId24">
            <a:alphaModFix/>
          </a:blip>
          <a:srcRect/>
          <a:stretch/>
        </p:blipFill>
        <p:spPr>
          <a:xfrm>
            <a:off x="2345226" y="2138684"/>
            <a:ext cx="312065" cy="312065"/>
          </a:xfrm>
          <a:prstGeom prst="rect">
            <a:avLst/>
          </a:prstGeom>
          <a:noFill/>
          <a:ln>
            <a:noFill/>
          </a:ln>
        </p:spPr>
      </p:pic>
      <p:pic>
        <p:nvPicPr>
          <p:cNvPr id="337" name="Google Shape;337;p47"/>
          <p:cNvPicPr preferRelativeResize="0"/>
          <p:nvPr/>
        </p:nvPicPr>
        <p:blipFill rotWithShape="1">
          <a:blip r:embed="rId25">
            <a:alphaModFix/>
          </a:blip>
          <a:srcRect/>
          <a:stretch/>
        </p:blipFill>
        <p:spPr>
          <a:xfrm>
            <a:off x="1600743" y="2101021"/>
            <a:ext cx="215217" cy="387392"/>
          </a:xfrm>
          <a:prstGeom prst="rect">
            <a:avLst/>
          </a:prstGeom>
          <a:noFill/>
          <a:ln>
            <a:noFill/>
          </a:ln>
        </p:spPr>
      </p:pic>
      <p:pic>
        <p:nvPicPr>
          <p:cNvPr id="338" name="Google Shape;338;p47"/>
          <p:cNvPicPr preferRelativeResize="0"/>
          <p:nvPr/>
        </p:nvPicPr>
        <p:blipFill rotWithShape="1">
          <a:blip r:embed="rId26">
            <a:alphaModFix/>
          </a:blip>
          <a:srcRect/>
          <a:stretch/>
        </p:blipFill>
        <p:spPr>
          <a:xfrm>
            <a:off x="6418979" y="3827380"/>
            <a:ext cx="209839" cy="355111"/>
          </a:xfrm>
          <a:prstGeom prst="rect">
            <a:avLst/>
          </a:prstGeom>
          <a:noFill/>
          <a:ln>
            <a:noFill/>
          </a:ln>
        </p:spPr>
      </p:pic>
      <p:pic>
        <p:nvPicPr>
          <p:cNvPr id="339" name="Google Shape;339;p47"/>
          <p:cNvPicPr preferRelativeResize="0"/>
          <p:nvPr/>
        </p:nvPicPr>
        <p:blipFill rotWithShape="1">
          <a:blip r:embed="rId27">
            <a:alphaModFix/>
          </a:blip>
          <a:srcRect/>
          <a:stretch/>
        </p:blipFill>
        <p:spPr>
          <a:xfrm>
            <a:off x="7145427" y="1310650"/>
            <a:ext cx="312066" cy="279782"/>
          </a:xfrm>
          <a:prstGeom prst="rect">
            <a:avLst/>
          </a:prstGeom>
          <a:noFill/>
          <a:ln>
            <a:noFill/>
          </a:ln>
        </p:spPr>
      </p:pic>
      <p:pic>
        <p:nvPicPr>
          <p:cNvPr id="340" name="Google Shape;340;p47"/>
          <p:cNvPicPr preferRelativeResize="0"/>
          <p:nvPr/>
        </p:nvPicPr>
        <p:blipFill rotWithShape="1">
          <a:blip r:embed="rId28">
            <a:alphaModFix/>
          </a:blip>
          <a:srcRect/>
          <a:stretch/>
        </p:blipFill>
        <p:spPr>
          <a:xfrm>
            <a:off x="6374335" y="1297101"/>
            <a:ext cx="252882" cy="317448"/>
          </a:xfrm>
          <a:prstGeom prst="rect">
            <a:avLst/>
          </a:prstGeom>
          <a:noFill/>
          <a:ln>
            <a:noFill/>
          </a:ln>
        </p:spPr>
      </p:pic>
      <p:pic>
        <p:nvPicPr>
          <p:cNvPr id="341" name="Google Shape;341;p47"/>
          <p:cNvPicPr preferRelativeResize="0"/>
          <p:nvPr/>
        </p:nvPicPr>
        <p:blipFill rotWithShape="1">
          <a:blip r:embed="rId29">
            <a:alphaModFix/>
          </a:blip>
          <a:srcRect/>
          <a:stretch/>
        </p:blipFill>
        <p:spPr>
          <a:xfrm>
            <a:off x="5522536" y="1272069"/>
            <a:ext cx="355108" cy="349730"/>
          </a:xfrm>
          <a:prstGeom prst="rect">
            <a:avLst/>
          </a:prstGeom>
          <a:noFill/>
          <a:ln>
            <a:noFill/>
          </a:ln>
        </p:spPr>
      </p:pic>
      <p:pic>
        <p:nvPicPr>
          <p:cNvPr id="342" name="Google Shape;342;p47"/>
          <p:cNvPicPr preferRelativeResize="0"/>
          <p:nvPr/>
        </p:nvPicPr>
        <p:blipFill rotWithShape="1">
          <a:blip r:embed="rId30">
            <a:alphaModFix/>
          </a:blip>
          <a:srcRect/>
          <a:stretch/>
        </p:blipFill>
        <p:spPr>
          <a:xfrm>
            <a:off x="4812946" y="1258063"/>
            <a:ext cx="177555" cy="398153"/>
          </a:xfrm>
          <a:prstGeom prst="rect">
            <a:avLst/>
          </a:prstGeom>
          <a:noFill/>
          <a:ln>
            <a:noFill/>
          </a:ln>
        </p:spPr>
      </p:pic>
      <p:pic>
        <p:nvPicPr>
          <p:cNvPr id="343" name="Google Shape;343;p47"/>
          <p:cNvPicPr preferRelativeResize="0"/>
          <p:nvPr/>
        </p:nvPicPr>
        <p:blipFill rotWithShape="1">
          <a:blip r:embed="rId31">
            <a:alphaModFix/>
          </a:blip>
          <a:srcRect/>
          <a:stretch/>
        </p:blipFill>
        <p:spPr>
          <a:xfrm>
            <a:off x="3863093" y="1256864"/>
            <a:ext cx="435816" cy="365871"/>
          </a:xfrm>
          <a:prstGeom prst="rect">
            <a:avLst/>
          </a:prstGeom>
          <a:noFill/>
          <a:ln>
            <a:noFill/>
          </a:ln>
        </p:spPr>
      </p:pic>
      <p:pic>
        <p:nvPicPr>
          <p:cNvPr id="344" name="Google Shape;344;p47"/>
          <p:cNvPicPr preferRelativeResize="0"/>
          <p:nvPr/>
        </p:nvPicPr>
        <p:blipFill rotWithShape="1">
          <a:blip r:embed="rId32">
            <a:alphaModFix/>
          </a:blip>
          <a:srcRect/>
          <a:stretch/>
        </p:blipFill>
        <p:spPr>
          <a:xfrm>
            <a:off x="3149049" y="1282747"/>
            <a:ext cx="306688" cy="306688"/>
          </a:xfrm>
          <a:prstGeom prst="rect">
            <a:avLst/>
          </a:prstGeom>
          <a:noFill/>
          <a:ln>
            <a:noFill/>
          </a:ln>
        </p:spPr>
      </p:pic>
      <p:pic>
        <p:nvPicPr>
          <p:cNvPr id="345" name="Google Shape;345;p47"/>
          <p:cNvPicPr preferRelativeResize="0"/>
          <p:nvPr/>
        </p:nvPicPr>
        <p:blipFill rotWithShape="1">
          <a:blip r:embed="rId33">
            <a:alphaModFix/>
          </a:blip>
          <a:srcRect/>
          <a:stretch/>
        </p:blipFill>
        <p:spPr>
          <a:xfrm>
            <a:off x="2309279" y="1290480"/>
            <a:ext cx="349726" cy="30130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Icons 2">
  <p:cSld name="Icons 2">
    <p:spTree>
      <p:nvGrpSpPr>
        <p:cNvPr id="1" name="Shape 346"/>
        <p:cNvGrpSpPr/>
        <p:nvPr/>
      </p:nvGrpSpPr>
      <p:grpSpPr>
        <a:xfrm>
          <a:off x="0" y="0"/>
          <a:ext cx="0" cy="0"/>
          <a:chOff x="0" y="0"/>
          <a:chExt cx="0" cy="0"/>
        </a:xfrm>
      </p:grpSpPr>
      <p:pic>
        <p:nvPicPr>
          <p:cNvPr id="347" name="Google Shape;347;p48"/>
          <p:cNvPicPr preferRelativeResize="0"/>
          <p:nvPr/>
        </p:nvPicPr>
        <p:blipFill rotWithShape="1">
          <a:blip r:embed="rId2">
            <a:alphaModFix/>
          </a:blip>
          <a:srcRect/>
          <a:stretch/>
        </p:blipFill>
        <p:spPr>
          <a:xfrm>
            <a:off x="1383030" y="1120140"/>
            <a:ext cx="650645" cy="650645"/>
          </a:xfrm>
          <a:prstGeom prst="rect">
            <a:avLst/>
          </a:prstGeom>
          <a:noFill/>
          <a:ln>
            <a:noFill/>
          </a:ln>
        </p:spPr>
      </p:pic>
      <p:pic>
        <p:nvPicPr>
          <p:cNvPr id="348" name="Google Shape;348;p48"/>
          <p:cNvPicPr preferRelativeResize="0"/>
          <p:nvPr/>
        </p:nvPicPr>
        <p:blipFill rotWithShape="1">
          <a:blip r:embed="rId3">
            <a:alphaModFix/>
          </a:blip>
          <a:srcRect/>
          <a:stretch/>
        </p:blipFill>
        <p:spPr>
          <a:xfrm>
            <a:off x="2171700" y="3679613"/>
            <a:ext cx="650645" cy="650645"/>
          </a:xfrm>
          <a:prstGeom prst="rect">
            <a:avLst/>
          </a:prstGeom>
          <a:noFill/>
          <a:ln>
            <a:noFill/>
          </a:ln>
        </p:spPr>
      </p:pic>
      <p:pic>
        <p:nvPicPr>
          <p:cNvPr id="349" name="Google Shape;349;p48"/>
          <p:cNvPicPr preferRelativeResize="0"/>
          <p:nvPr/>
        </p:nvPicPr>
        <p:blipFill rotWithShape="1">
          <a:blip r:embed="rId4">
            <a:alphaModFix/>
          </a:blip>
          <a:srcRect/>
          <a:stretch/>
        </p:blipFill>
        <p:spPr>
          <a:xfrm>
            <a:off x="1383030" y="3679614"/>
            <a:ext cx="650645" cy="650645"/>
          </a:xfrm>
          <a:prstGeom prst="rect">
            <a:avLst/>
          </a:prstGeom>
          <a:noFill/>
          <a:ln>
            <a:noFill/>
          </a:ln>
        </p:spPr>
      </p:pic>
      <p:pic>
        <p:nvPicPr>
          <p:cNvPr id="350" name="Google Shape;350;p48"/>
          <p:cNvPicPr preferRelativeResize="0"/>
          <p:nvPr/>
        </p:nvPicPr>
        <p:blipFill rotWithShape="1">
          <a:blip r:embed="rId5">
            <a:alphaModFix/>
          </a:blip>
          <a:srcRect/>
          <a:stretch/>
        </p:blipFill>
        <p:spPr>
          <a:xfrm>
            <a:off x="4562206" y="3679613"/>
            <a:ext cx="650645" cy="650645"/>
          </a:xfrm>
          <a:prstGeom prst="rect">
            <a:avLst/>
          </a:prstGeom>
          <a:noFill/>
          <a:ln>
            <a:noFill/>
          </a:ln>
        </p:spPr>
      </p:pic>
      <p:pic>
        <p:nvPicPr>
          <p:cNvPr id="351" name="Google Shape;351;p48"/>
          <p:cNvPicPr preferRelativeResize="0"/>
          <p:nvPr/>
        </p:nvPicPr>
        <p:blipFill rotWithShape="1">
          <a:blip r:embed="rId6">
            <a:alphaModFix/>
          </a:blip>
          <a:srcRect/>
          <a:stretch/>
        </p:blipFill>
        <p:spPr>
          <a:xfrm>
            <a:off x="3763120" y="3686655"/>
            <a:ext cx="650645" cy="645224"/>
          </a:xfrm>
          <a:prstGeom prst="rect">
            <a:avLst/>
          </a:prstGeom>
          <a:noFill/>
          <a:ln>
            <a:noFill/>
          </a:ln>
        </p:spPr>
      </p:pic>
      <p:pic>
        <p:nvPicPr>
          <p:cNvPr id="352" name="Google Shape;352;p48"/>
          <p:cNvPicPr preferRelativeResize="0"/>
          <p:nvPr/>
        </p:nvPicPr>
        <p:blipFill rotWithShape="1">
          <a:blip r:embed="rId7">
            <a:alphaModFix/>
          </a:blip>
          <a:srcRect/>
          <a:stretch/>
        </p:blipFill>
        <p:spPr>
          <a:xfrm>
            <a:off x="2967410" y="3686655"/>
            <a:ext cx="650645" cy="645224"/>
          </a:xfrm>
          <a:prstGeom prst="rect">
            <a:avLst/>
          </a:prstGeom>
          <a:noFill/>
          <a:ln>
            <a:noFill/>
          </a:ln>
        </p:spPr>
      </p:pic>
      <p:pic>
        <p:nvPicPr>
          <p:cNvPr id="353" name="Google Shape;353;p48"/>
          <p:cNvPicPr preferRelativeResize="0"/>
          <p:nvPr/>
        </p:nvPicPr>
        <p:blipFill rotWithShape="1">
          <a:blip r:embed="rId8">
            <a:alphaModFix/>
          </a:blip>
          <a:srcRect/>
          <a:stretch/>
        </p:blipFill>
        <p:spPr>
          <a:xfrm>
            <a:off x="5379721" y="3698469"/>
            <a:ext cx="650645" cy="645224"/>
          </a:xfrm>
          <a:prstGeom prst="rect">
            <a:avLst/>
          </a:prstGeom>
          <a:noFill/>
          <a:ln>
            <a:noFill/>
          </a:ln>
        </p:spPr>
      </p:pic>
      <p:pic>
        <p:nvPicPr>
          <p:cNvPr id="354" name="Google Shape;354;p48"/>
          <p:cNvPicPr preferRelativeResize="0"/>
          <p:nvPr/>
        </p:nvPicPr>
        <p:blipFill rotWithShape="1">
          <a:blip r:embed="rId9">
            <a:alphaModFix/>
          </a:blip>
          <a:srcRect/>
          <a:stretch/>
        </p:blipFill>
        <p:spPr>
          <a:xfrm>
            <a:off x="6998618" y="2824071"/>
            <a:ext cx="650645" cy="650645"/>
          </a:xfrm>
          <a:prstGeom prst="rect">
            <a:avLst/>
          </a:prstGeom>
          <a:noFill/>
          <a:ln>
            <a:noFill/>
          </a:ln>
        </p:spPr>
      </p:pic>
      <p:pic>
        <p:nvPicPr>
          <p:cNvPr id="355" name="Google Shape;355;p48"/>
          <p:cNvPicPr preferRelativeResize="0"/>
          <p:nvPr/>
        </p:nvPicPr>
        <p:blipFill rotWithShape="1">
          <a:blip r:embed="rId10">
            <a:alphaModFix/>
          </a:blip>
          <a:srcRect/>
          <a:stretch/>
        </p:blipFill>
        <p:spPr>
          <a:xfrm>
            <a:off x="6173630" y="2830358"/>
            <a:ext cx="650645" cy="650645"/>
          </a:xfrm>
          <a:prstGeom prst="rect">
            <a:avLst/>
          </a:prstGeom>
          <a:noFill/>
          <a:ln>
            <a:noFill/>
          </a:ln>
        </p:spPr>
      </p:pic>
      <p:pic>
        <p:nvPicPr>
          <p:cNvPr id="356" name="Google Shape;356;p48"/>
          <p:cNvPicPr preferRelativeResize="0"/>
          <p:nvPr/>
        </p:nvPicPr>
        <p:blipFill rotWithShape="1">
          <a:blip r:embed="rId11">
            <a:alphaModFix/>
          </a:blip>
          <a:srcRect/>
          <a:stretch/>
        </p:blipFill>
        <p:spPr>
          <a:xfrm>
            <a:off x="5379721" y="2836642"/>
            <a:ext cx="650645" cy="645224"/>
          </a:xfrm>
          <a:prstGeom prst="rect">
            <a:avLst/>
          </a:prstGeom>
          <a:noFill/>
          <a:ln>
            <a:noFill/>
          </a:ln>
        </p:spPr>
      </p:pic>
      <p:pic>
        <p:nvPicPr>
          <p:cNvPr id="357" name="Google Shape;357;p48"/>
          <p:cNvPicPr preferRelativeResize="0"/>
          <p:nvPr/>
        </p:nvPicPr>
        <p:blipFill rotWithShape="1">
          <a:blip r:embed="rId12">
            <a:alphaModFix/>
          </a:blip>
          <a:srcRect/>
          <a:stretch/>
        </p:blipFill>
        <p:spPr>
          <a:xfrm>
            <a:off x="4562207" y="2830357"/>
            <a:ext cx="650645" cy="645224"/>
          </a:xfrm>
          <a:prstGeom prst="rect">
            <a:avLst/>
          </a:prstGeom>
          <a:noFill/>
          <a:ln>
            <a:noFill/>
          </a:ln>
        </p:spPr>
      </p:pic>
      <p:pic>
        <p:nvPicPr>
          <p:cNvPr id="358" name="Google Shape;358;p48"/>
          <p:cNvPicPr preferRelativeResize="0"/>
          <p:nvPr/>
        </p:nvPicPr>
        <p:blipFill rotWithShape="1">
          <a:blip r:embed="rId13">
            <a:alphaModFix/>
          </a:blip>
          <a:srcRect/>
          <a:stretch/>
        </p:blipFill>
        <p:spPr>
          <a:xfrm>
            <a:off x="3758390" y="2830358"/>
            <a:ext cx="645223" cy="650645"/>
          </a:xfrm>
          <a:prstGeom prst="rect">
            <a:avLst/>
          </a:prstGeom>
          <a:noFill/>
          <a:ln>
            <a:noFill/>
          </a:ln>
        </p:spPr>
      </p:pic>
      <p:pic>
        <p:nvPicPr>
          <p:cNvPr id="359" name="Google Shape;359;p48"/>
          <p:cNvPicPr preferRelativeResize="0"/>
          <p:nvPr/>
        </p:nvPicPr>
        <p:blipFill rotWithShape="1">
          <a:blip r:embed="rId14">
            <a:alphaModFix/>
          </a:blip>
          <a:srcRect/>
          <a:stretch/>
        </p:blipFill>
        <p:spPr>
          <a:xfrm>
            <a:off x="2957503" y="2830358"/>
            <a:ext cx="650645" cy="650645"/>
          </a:xfrm>
          <a:prstGeom prst="rect">
            <a:avLst/>
          </a:prstGeom>
          <a:noFill/>
          <a:ln>
            <a:noFill/>
          </a:ln>
        </p:spPr>
      </p:pic>
      <p:pic>
        <p:nvPicPr>
          <p:cNvPr id="360" name="Google Shape;360;p48"/>
          <p:cNvPicPr preferRelativeResize="0"/>
          <p:nvPr/>
        </p:nvPicPr>
        <p:blipFill rotWithShape="1">
          <a:blip r:embed="rId15">
            <a:alphaModFix/>
          </a:blip>
          <a:srcRect/>
          <a:stretch/>
        </p:blipFill>
        <p:spPr>
          <a:xfrm>
            <a:off x="2171699" y="2830358"/>
            <a:ext cx="645223" cy="650645"/>
          </a:xfrm>
          <a:prstGeom prst="rect">
            <a:avLst/>
          </a:prstGeom>
          <a:noFill/>
          <a:ln>
            <a:noFill/>
          </a:ln>
        </p:spPr>
      </p:pic>
      <p:pic>
        <p:nvPicPr>
          <p:cNvPr id="361" name="Google Shape;361;p48"/>
          <p:cNvPicPr preferRelativeResize="0"/>
          <p:nvPr/>
        </p:nvPicPr>
        <p:blipFill rotWithShape="1">
          <a:blip r:embed="rId16">
            <a:alphaModFix/>
          </a:blip>
          <a:srcRect/>
          <a:stretch/>
        </p:blipFill>
        <p:spPr>
          <a:xfrm>
            <a:off x="1375124" y="2830358"/>
            <a:ext cx="650645" cy="650645"/>
          </a:xfrm>
          <a:prstGeom prst="rect">
            <a:avLst/>
          </a:prstGeom>
          <a:noFill/>
          <a:ln>
            <a:noFill/>
          </a:ln>
        </p:spPr>
      </p:pic>
      <p:pic>
        <p:nvPicPr>
          <p:cNvPr id="362" name="Google Shape;362;p48"/>
          <p:cNvPicPr preferRelativeResize="0"/>
          <p:nvPr/>
        </p:nvPicPr>
        <p:blipFill rotWithShape="1">
          <a:blip r:embed="rId17">
            <a:alphaModFix/>
          </a:blip>
          <a:srcRect/>
          <a:stretch/>
        </p:blipFill>
        <p:spPr>
          <a:xfrm>
            <a:off x="6996322" y="3707186"/>
            <a:ext cx="645223" cy="650645"/>
          </a:xfrm>
          <a:prstGeom prst="rect">
            <a:avLst/>
          </a:prstGeom>
          <a:noFill/>
          <a:ln>
            <a:noFill/>
          </a:ln>
        </p:spPr>
      </p:pic>
      <p:pic>
        <p:nvPicPr>
          <p:cNvPr id="363" name="Google Shape;363;p48"/>
          <p:cNvPicPr preferRelativeResize="0"/>
          <p:nvPr/>
        </p:nvPicPr>
        <p:blipFill rotWithShape="1">
          <a:blip r:embed="rId18">
            <a:alphaModFix/>
          </a:blip>
          <a:srcRect/>
          <a:stretch/>
        </p:blipFill>
        <p:spPr>
          <a:xfrm>
            <a:off x="6976138" y="1969396"/>
            <a:ext cx="650645" cy="650645"/>
          </a:xfrm>
          <a:prstGeom prst="rect">
            <a:avLst/>
          </a:prstGeom>
          <a:noFill/>
          <a:ln>
            <a:noFill/>
          </a:ln>
        </p:spPr>
      </p:pic>
      <p:pic>
        <p:nvPicPr>
          <p:cNvPr id="364" name="Google Shape;364;p48"/>
          <p:cNvPicPr preferRelativeResize="0"/>
          <p:nvPr/>
        </p:nvPicPr>
        <p:blipFill rotWithShape="1">
          <a:blip r:embed="rId19">
            <a:alphaModFix/>
          </a:blip>
          <a:srcRect/>
          <a:stretch/>
        </p:blipFill>
        <p:spPr>
          <a:xfrm>
            <a:off x="6176296" y="1969396"/>
            <a:ext cx="645223" cy="650645"/>
          </a:xfrm>
          <a:prstGeom prst="rect">
            <a:avLst/>
          </a:prstGeom>
          <a:noFill/>
          <a:ln>
            <a:noFill/>
          </a:ln>
        </p:spPr>
      </p:pic>
      <p:pic>
        <p:nvPicPr>
          <p:cNvPr id="365" name="Google Shape;365;p48"/>
          <p:cNvPicPr preferRelativeResize="0"/>
          <p:nvPr/>
        </p:nvPicPr>
        <p:blipFill rotWithShape="1">
          <a:blip r:embed="rId20">
            <a:alphaModFix/>
          </a:blip>
          <a:srcRect/>
          <a:stretch/>
        </p:blipFill>
        <p:spPr>
          <a:xfrm>
            <a:off x="5374768" y="1969395"/>
            <a:ext cx="650645" cy="650645"/>
          </a:xfrm>
          <a:prstGeom prst="rect">
            <a:avLst/>
          </a:prstGeom>
          <a:noFill/>
          <a:ln>
            <a:noFill/>
          </a:ln>
        </p:spPr>
      </p:pic>
      <p:pic>
        <p:nvPicPr>
          <p:cNvPr id="366" name="Google Shape;366;p48"/>
          <p:cNvPicPr preferRelativeResize="0"/>
          <p:nvPr/>
        </p:nvPicPr>
        <p:blipFill rotWithShape="1">
          <a:blip r:embed="rId21">
            <a:alphaModFix/>
          </a:blip>
          <a:srcRect/>
          <a:stretch/>
        </p:blipFill>
        <p:spPr>
          <a:xfrm>
            <a:off x="4576401" y="1969396"/>
            <a:ext cx="650645" cy="650645"/>
          </a:xfrm>
          <a:prstGeom prst="rect">
            <a:avLst/>
          </a:prstGeom>
          <a:noFill/>
          <a:ln>
            <a:noFill/>
          </a:ln>
        </p:spPr>
      </p:pic>
      <p:pic>
        <p:nvPicPr>
          <p:cNvPr id="367" name="Google Shape;367;p48"/>
          <p:cNvPicPr preferRelativeResize="0"/>
          <p:nvPr/>
        </p:nvPicPr>
        <p:blipFill rotWithShape="1">
          <a:blip r:embed="rId22">
            <a:alphaModFix/>
          </a:blip>
          <a:srcRect/>
          <a:stretch/>
        </p:blipFill>
        <p:spPr>
          <a:xfrm>
            <a:off x="3758391" y="1969396"/>
            <a:ext cx="650645" cy="650645"/>
          </a:xfrm>
          <a:prstGeom prst="rect">
            <a:avLst/>
          </a:prstGeom>
          <a:noFill/>
          <a:ln>
            <a:noFill/>
          </a:ln>
        </p:spPr>
      </p:pic>
      <p:pic>
        <p:nvPicPr>
          <p:cNvPr id="368" name="Google Shape;368;p48"/>
          <p:cNvPicPr preferRelativeResize="0"/>
          <p:nvPr/>
        </p:nvPicPr>
        <p:blipFill rotWithShape="1">
          <a:blip r:embed="rId23">
            <a:alphaModFix/>
          </a:blip>
          <a:srcRect/>
          <a:stretch/>
        </p:blipFill>
        <p:spPr>
          <a:xfrm>
            <a:off x="2967410" y="1969396"/>
            <a:ext cx="650645" cy="650645"/>
          </a:xfrm>
          <a:prstGeom prst="rect">
            <a:avLst/>
          </a:prstGeom>
          <a:noFill/>
          <a:ln>
            <a:noFill/>
          </a:ln>
        </p:spPr>
      </p:pic>
      <p:pic>
        <p:nvPicPr>
          <p:cNvPr id="369" name="Google Shape;369;p48"/>
          <p:cNvPicPr preferRelativeResize="0"/>
          <p:nvPr/>
        </p:nvPicPr>
        <p:blipFill rotWithShape="1">
          <a:blip r:embed="rId24">
            <a:alphaModFix/>
          </a:blip>
          <a:srcRect/>
          <a:stretch/>
        </p:blipFill>
        <p:spPr>
          <a:xfrm>
            <a:off x="2171700" y="1969396"/>
            <a:ext cx="650645" cy="650645"/>
          </a:xfrm>
          <a:prstGeom prst="rect">
            <a:avLst/>
          </a:prstGeom>
          <a:noFill/>
          <a:ln>
            <a:noFill/>
          </a:ln>
        </p:spPr>
      </p:pic>
      <p:pic>
        <p:nvPicPr>
          <p:cNvPr id="370" name="Google Shape;370;p48"/>
          <p:cNvPicPr preferRelativeResize="0"/>
          <p:nvPr/>
        </p:nvPicPr>
        <p:blipFill rotWithShape="1">
          <a:blip r:embed="rId25">
            <a:alphaModFix/>
          </a:blip>
          <a:srcRect/>
          <a:stretch/>
        </p:blipFill>
        <p:spPr>
          <a:xfrm>
            <a:off x="1381411" y="1969396"/>
            <a:ext cx="645223" cy="650645"/>
          </a:xfrm>
          <a:prstGeom prst="rect">
            <a:avLst/>
          </a:prstGeom>
          <a:noFill/>
          <a:ln>
            <a:noFill/>
          </a:ln>
        </p:spPr>
      </p:pic>
      <p:pic>
        <p:nvPicPr>
          <p:cNvPr id="371" name="Google Shape;371;p48"/>
          <p:cNvPicPr preferRelativeResize="0"/>
          <p:nvPr/>
        </p:nvPicPr>
        <p:blipFill rotWithShape="1">
          <a:blip r:embed="rId26">
            <a:alphaModFix/>
          </a:blip>
          <a:srcRect/>
          <a:stretch/>
        </p:blipFill>
        <p:spPr>
          <a:xfrm>
            <a:off x="6197237" y="3698469"/>
            <a:ext cx="650645" cy="650645"/>
          </a:xfrm>
          <a:prstGeom prst="rect">
            <a:avLst/>
          </a:prstGeom>
          <a:noFill/>
          <a:ln>
            <a:noFill/>
          </a:ln>
        </p:spPr>
      </p:pic>
      <p:pic>
        <p:nvPicPr>
          <p:cNvPr id="372" name="Google Shape;372;p48"/>
          <p:cNvPicPr preferRelativeResize="0"/>
          <p:nvPr/>
        </p:nvPicPr>
        <p:blipFill rotWithShape="1">
          <a:blip r:embed="rId27">
            <a:alphaModFix/>
          </a:blip>
          <a:srcRect/>
          <a:stretch/>
        </p:blipFill>
        <p:spPr>
          <a:xfrm>
            <a:off x="6976138" y="1118521"/>
            <a:ext cx="650645" cy="645224"/>
          </a:xfrm>
          <a:prstGeom prst="rect">
            <a:avLst/>
          </a:prstGeom>
          <a:noFill/>
          <a:ln>
            <a:noFill/>
          </a:ln>
        </p:spPr>
      </p:pic>
      <p:pic>
        <p:nvPicPr>
          <p:cNvPr id="373" name="Google Shape;373;p48"/>
          <p:cNvPicPr preferRelativeResize="0"/>
          <p:nvPr/>
        </p:nvPicPr>
        <p:blipFill rotWithShape="1">
          <a:blip r:embed="rId28">
            <a:alphaModFix/>
          </a:blip>
          <a:srcRect/>
          <a:stretch/>
        </p:blipFill>
        <p:spPr>
          <a:xfrm>
            <a:off x="6176296" y="1120140"/>
            <a:ext cx="645223" cy="650645"/>
          </a:xfrm>
          <a:prstGeom prst="rect">
            <a:avLst/>
          </a:prstGeom>
          <a:noFill/>
          <a:ln>
            <a:noFill/>
          </a:ln>
        </p:spPr>
      </p:pic>
      <p:pic>
        <p:nvPicPr>
          <p:cNvPr id="374" name="Google Shape;374;p48"/>
          <p:cNvPicPr preferRelativeResize="0"/>
          <p:nvPr/>
        </p:nvPicPr>
        <p:blipFill rotWithShape="1">
          <a:blip r:embed="rId29">
            <a:alphaModFix/>
          </a:blip>
          <a:srcRect/>
          <a:stretch/>
        </p:blipFill>
        <p:spPr>
          <a:xfrm>
            <a:off x="5374768" y="1120140"/>
            <a:ext cx="650645" cy="650645"/>
          </a:xfrm>
          <a:prstGeom prst="rect">
            <a:avLst/>
          </a:prstGeom>
          <a:noFill/>
          <a:ln>
            <a:noFill/>
          </a:ln>
        </p:spPr>
      </p:pic>
      <p:pic>
        <p:nvPicPr>
          <p:cNvPr id="375" name="Google Shape;375;p48"/>
          <p:cNvPicPr preferRelativeResize="0"/>
          <p:nvPr/>
        </p:nvPicPr>
        <p:blipFill rotWithShape="1">
          <a:blip r:embed="rId30">
            <a:alphaModFix/>
          </a:blip>
          <a:srcRect/>
          <a:stretch/>
        </p:blipFill>
        <p:spPr>
          <a:xfrm>
            <a:off x="4576401" y="1120140"/>
            <a:ext cx="650645" cy="650645"/>
          </a:xfrm>
          <a:prstGeom prst="rect">
            <a:avLst/>
          </a:prstGeom>
          <a:noFill/>
          <a:ln>
            <a:noFill/>
          </a:ln>
        </p:spPr>
      </p:pic>
      <p:pic>
        <p:nvPicPr>
          <p:cNvPr id="376" name="Google Shape;376;p48"/>
          <p:cNvPicPr preferRelativeResize="0"/>
          <p:nvPr/>
        </p:nvPicPr>
        <p:blipFill rotWithShape="1">
          <a:blip r:embed="rId31">
            <a:alphaModFix/>
          </a:blip>
          <a:srcRect/>
          <a:stretch/>
        </p:blipFill>
        <p:spPr>
          <a:xfrm>
            <a:off x="3758391" y="1120140"/>
            <a:ext cx="650645" cy="650645"/>
          </a:xfrm>
          <a:prstGeom prst="rect">
            <a:avLst/>
          </a:prstGeom>
          <a:noFill/>
          <a:ln>
            <a:noFill/>
          </a:ln>
        </p:spPr>
      </p:pic>
      <p:pic>
        <p:nvPicPr>
          <p:cNvPr id="377" name="Google Shape;377;p48"/>
          <p:cNvPicPr preferRelativeResize="0"/>
          <p:nvPr/>
        </p:nvPicPr>
        <p:blipFill rotWithShape="1">
          <a:blip r:embed="rId32">
            <a:alphaModFix/>
          </a:blip>
          <a:srcRect/>
          <a:stretch/>
        </p:blipFill>
        <p:spPr>
          <a:xfrm>
            <a:off x="2959504" y="1118521"/>
            <a:ext cx="650645" cy="645224"/>
          </a:xfrm>
          <a:prstGeom prst="rect">
            <a:avLst/>
          </a:prstGeom>
          <a:noFill/>
          <a:ln>
            <a:noFill/>
          </a:ln>
        </p:spPr>
      </p:pic>
      <p:pic>
        <p:nvPicPr>
          <p:cNvPr id="378" name="Google Shape;378;p48"/>
          <p:cNvPicPr preferRelativeResize="0"/>
          <p:nvPr/>
        </p:nvPicPr>
        <p:blipFill rotWithShape="1">
          <a:blip r:embed="rId33">
            <a:alphaModFix/>
          </a:blip>
          <a:srcRect/>
          <a:stretch/>
        </p:blipFill>
        <p:spPr>
          <a:xfrm>
            <a:off x="2162462" y="1120140"/>
            <a:ext cx="650645" cy="65064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Icons 3">
  <p:cSld name="Icons 3">
    <p:spTree>
      <p:nvGrpSpPr>
        <p:cNvPr id="1" name="Shape 379"/>
        <p:cNvGrpSpPr/>
        <p:nvPr/>
      </p:nvGrpSpPr>
      <p:grpSpPr>
        <a:xfrm>
          <a:off x="0" y="0"/>
          <a:ext cx="0" cy="0"/>
          <a:chOff x="0" y="0"/>
          <a:chExt cx="0" cy="0"/>
        </a:xfrm>
      </p:grpSpPr>
      <p:pic>
        <p:nvPicPr>
          <p:cNvPr id="380" name="Google Shape;380;p49"/>
          <p:cNvPicPr preferRelativeResize="0"/>
          <p:nvPr/>
        </p:nvPicPr>
        <p:blipFill rotWithShape="1">
          <a:blip r:embed="rId2">
            <a:alphaModFix/>
          </a:blip>
          <a:srcRect/>
          <a:stretch/>
        </p:blipFill>
        <p:spPr>
          <a:xfrm>
            <a:off x="1339391" y="1097119"/>
            <a:ext cx="694285" cy="694285"/>
          </a:xfrm>
          <a:prstGeom prst="rect">
            <a:avLst/>
          </a:prstGeom>
          <a:noFill/>
          <a:ln>
            <a:noFill/>
          </a:ln>
        </p:spPr>
      </p:pic>
      <p:pic>
        <p:nvPicPr>
          <p:cNvPr id="381" name="Google Shape;381;p49"/>
          <p:cNvPicPr preferRelativeResize="0"/>
          <p:nvPr/>
        </p:nvPicPr>
        <p:blipFill rotWithShape="1">
          <a:blip r:embed="rId3">
            <a:alphaModFix/>
          </a:blip>
          <a:srcRect/>
          <a:stretch/>
        </p:blipFill>
        <p:spPr>
          <a:xfrm>
            <a:off x="2162790" y="3657468"/>
            <a:ext cx="694285" cy="694285"/>
          </a:xfrm>
          <a:prstGeom prst="rect">
            <a:avLst/>
          </a:prstGeom>
          <a:noFill/>
          <a:ln>
            <a:noFill/>
          </a:ln>
        </p:spPr>
      </p:pic>
      <p:pic>
        <p:nvPicPr>
          <p:cNvPr id="382" name="Google Shape;382;p49"/>
          <p:cNvPicPr preferRelativeResize="0"/>
          <p:nvPr/>
        </p:nvPicPr>
        <p:blipFill rotWithShape="1">
          <a:blip r:embed="rId4">
            <a:alphaModFix/>
          </a:blip>
          <a:srcRect/>
          <a:stretch/>
        </p:blipFill>
        <p:spPr>
          <a:xfrm>
            <a:off x="1362678" y="3657793"/>
            <a:ext cx="694285" cy="694285"/>
          </a:xfrm>
          <a:prstGeom prst="rect">
            <a:avLst/>
          </a:prstGeom>
          <a:noFill/>
          <a:ln>
            <a:noFill/>
          </a:ln>
        </p:spPr>
      </p:pic>
      <p:pic>
        <p:nvPicPr>
          <p:cNvPr id="383" name="Google Shape;383;p49"/>
          <p:cNvPicPr preferRelativeResize="0"/>
          <p:nvPr/>
        </p:nvPicPr>
        <p:blipFill rotWithShape="1">
          <a:blip r:embed="rId5">
            <a:alphaModFix/>
          </a:blip>
          <a:srcRect/>
          <a:stretch/>
        </p:blipFill>
        <p:spPr>
          <a:xfrm>
            <a:off x="4540386" y="3657468"/>
            <a:ext cx="694285" cy="694285"/>
          </a:xfrm>
          <a:prstGeom prst="rect">
            <a:avLst/>
          </a:prstGeom>
          <a:noFill/>
          <a:ln>
            <a:noFill/>
          </a:ln>
        </p:spPr>
      </p:pic>
      <p:pic>
        <p:nvPicPr>
          <p:cNvPr id="384" name="Google Shape;384;p49"/>
          <p:cNvPicPr preferRelativeResize="0"/>
          <p:nvPr/>
        </p:nvPicPr>
        <p:blipFill rotWithShape="1">
          <a:blip r:embed="rId6">
            <a:alphaModFix/>
          </a:blip>
          <a:srcRect/>
          <a:stretch/>
        </p:blipFill>
        <p:spPr>
          <a:xfrm>
            <a:off x="3753184" y="3657793"/>
            <a:ext cx="694285" cy="694285"/>
          </a:xfrm>
          <a:prstGeom prst="rect">
            <a:avLst/>
          </a:prstGeom>
          <a:noFill/>
          <a:ln>
            <a:noFill/>
          </a:ln>
        </p:spPr>
      </p:pic>
      <p:pic>
        <p:nvPicPr>
          <p:cNvPr id="385" name="Google Shape;385;p49"/>
          <p:cNvPicPr preferRelativeResize="0"/>
          <p:nvPr/>
        </p:nvPicPr>
        <p:blipFill rotWithShape="1">
          <a:blip r:embed="rId7">
            <a:alphaModFix/>
          </a:blip>
          <a:srcRect/>
          <a:stretch/>
        </p:blipFill>
        <p:spPr>
          <a:xfrm>
            <a:off x="2952312" y="3657793"/>
            <a:ext cx="694285" cy="694285"/>
          </a:xfrm>
          <a:prstGeom prst="rect">
            <a:avLst/>
          </a:prstGeom>
          <a:noFill/>
          <a:ln>
            <a:noFill/>
          </a:ln>
        </p:spPr>
      </p:pic>
      <p:pic>
        <p:nvPicPr>
          <p:cNvPr id="386" name="Google Shape;386;p49"/>
          <p:cNvPicPr preferRelativeResize="0"/>
          <p:nvPr/>
        </p:nvPicPr>
        <p:blipFill rotWithShape="1">
          <a:blip r:embed="rId8">
            <a:alphaModFix/>
          </a:blip>
          <a:srcRect/>
          <a:stretch/>
        </p:blipFill>
        <p:spPr>
          <a:xfrm>
            <a:off x="5363532" y="3698377"/>
            <a:ext cx="694285" cy="694285"/>
          </a:xfrm>
          <a:prstGeom prst="rect">
            <a:avLst/>
          </a:prstGeom>
          <a:noFill/>
          <a:ln>
            <a:noFill/>
          </a:ln>
        </p:spPr>
      </p:pic>
      <p:pic>
        <p:nvPicPr>
          <p:cNvPr id="387" name="Google Shape;387;p49"/>
          <p:cNvPicPr preferRelativeResize="0"/>
          <p:nvPr/>
        </p:nvPicPr>
        <p:blipFill rotWithShape="1">
          <a:blip r:embed="rId9">
            <a:alphaModFix/>
          </a:blip>
          <a:srcRect/>
          <a:stretch/>
        </p:blipFill>
        <p:spPr>
          <a:xfrm>
            <a:off x="6974674" y="2813165"/>
            <a:ext cx="694285" cy="694285"/>
          </a:xfrm>
          <a:prstGeom prst="rect">
            <a:avLst/>
          </a:prstGeom>
          <a:noFill/>
          <a:ln>
            <a:noFill/>
          </a:ln>
        </p:spPr>
      </p:pic>
      <p:pic>
        <p:nvPicPr>
          <p:cNvPr id="388" name="Google Shape;388;p49"/>
          <p:cNvPicPr preferRelativeResize="0"/>
          <p:nvPr/>
        </p:nvPicPr>
        <p:blipFill rotWithShape="1">
          <a:blip r:embed="rId10">
            <a:alphaModFix/>
          </a:blip>
          <a:srcRect/>
          <a:stretch/>
        </p:blipFill>
        <p:spPr>
          <a:xfrm>
            <a:off x="6164006" y="2810380"/>
            <a:ext cx="694285" cy="694285"/>
          </a:xfrm>
          <a:prstGeom prst="rect">
            <a:avLst/>
          </a:prstGeom>
          <a:noFill/>
          <a:ln>
            <a:noFill/>
          </a:ln>
        </p:spPr>
      </p:pic>
      <p:pic>
        <p:nvPicPr>
          <p:cNvPr id="389" name="Google Shape;389;p49"/>
          <p:cNvPicPr preferRelativeResize="0"/>
          <p:nvPr/>
        </p:nvPicPr>
        <p:blipFill rotWithShape="1">
          <a:blip r:embed="rId11">
            <a:alphaModFix/>
          </a:blip>
          <a:srcRect/>
          <a:stretch/>
        </p:blipFill>
        <p:spPr>
          <a:xfrm>
            <a:off x="5363532" y="2810380"/>
            <a:ext cx="694285" cy="694285"/>
          </a:xfrm>
          <a:prstGeom prst="rect">
            <a:avLst/>
          </a:prstGeom>
          <a:noFill/>
          <a:ln>
            <a:noFill/>
          </a:ln>
        </p:spPr>
      </p:pic>
      <p:pic>
        <p:nvPicPr>
          <p:cNvPr id="390" name="Google Shape;390;p49"/>
          <p:cNvPicPr preferRelativeResize="0"/>
          <p:nvPr/>
        </p:nvPicPr>
        <p:blipFill rotWithShape="1">
          <a:blip r:embed="rId12">
            <a:alphaModFix/>
          </a:blip>
          <a:srcRect/>
          <a:stretch/>
        </p:blipFill>
        <p:spPr>
          <a:xfrm>
            <a:off x="4553571" y="2802252"/>
            <a:ext cx="694285" cy="694285"/>
          </a:xfrm>
          <a:prstGeom prst="rect">
            <a:avLst/>
          </a:prstGeom>
          <a:noFill/>
          <a:ln>
            <a:noFill/>
          </a:ln>
        </p:spPr>
      </p:pic>
      <p:pic>
        <p:nvPicPr>
          <p:cNvPr id="391" name="Google Shape;391;p49"/>
          <p:cNvPicPr preferRelativeResize="0"/>
          <p:nvPr/>
        </p:nvPicPr>
        <p:blipFill rotWithShape="1">
          <a:blip r:embed="rId13">
            <a:alphaModFix/>
          </a:blip>
          <a:srcRect/>
          <a:stretch/>
        </p:blipFill>
        <p:spPr>
          <a:xfrm>
            <a:off x="3750176" y="2789097"/>
            <a:ext cx="694285" cy="694285"/>
          </a:xfrm>
          <a:prstGeom prst="rect">
            <a:avLst/>
          </a:prstGeom>
          <a:noFill/>
          <a:ln>
            <a:noFill/>
          </a:ln>
        </p:spPr>
      </p:pic>
      <p:pic>
        <p:nvPicPr>
          <p:cNvPr id="392" name="Google Shape;392;p49"/>
          <p:cNvPicPr preferRelativeResize="0"/>
          <p:nvPr/>
        </p:nvPicPr>
        <p:blipFill rotWithShape="1">
          <a:blip r:embed="rId14">
            <a:alphaModFix/>
          </a:blip>
          <a:srcRect/>
          <a:stretch/>
        </p:blipFill>
        <p:spPr>
          <a:xfrm>
            <a:off x="2945590" y="2802252"/>
            <a:ext cx="694285" cy="694285"/>
          </a:xfrm>
          <a:prstGeom prst="rect">
            <a:avLst/>
          </a:prstGeom>
          <a:noFill/>
          <a:ln>
            <a:noFill/>
          </a:ln>
        </p:spPr>
      </p:pic>
      <p:pic>
        <p:nvPicPr>
          <p:cNvPr id="393" name="Google Shape;393;p49"/>
          <p:cNvPicPr preferRelativeResize="0"/>
          <p:nvPr/>
        </p:nvPicPr>
        <p:blipFill rotWithShape="1">
          <a:blip r:embed="rId15">
            <a:alphaModFix/>
          </a:blip>
          <a:srcRect/>
          <a:stretch/>
        </p:blipFill>
        <p:spPr>
          <a:xfrm>
            <a:off x="2131305" y="2802252"/>
            <a:ext cx="699931" cy="694284"/>
          </a:xfrm>
          <a:prstGeom prst="rect">
            <a:avLst/>
          </a:prstGeom>
          <a:noFill/>
          <a:ln>
            <a:noFill/>
          </a:ln>
        </p:spPr>
      </p:pic>
      <p:pic>
        <p:nvPicPr>
          <p:cNvPr id="394" name="Google Shape;394;p49"/>
          <p:cNvPicPr preferRelativeResize="0"/>
          <p:nvPr/>
        </p:nvPicPr>
        <p:blipFill rotWithShape="1">
          <a:blip r:embed="rId16">
            <a:alphaModFix/>
          </a:blip>
          <a:srcRect/>
          <a:stretch/>
        </p:blipFill>
        <p:spPr>
          <a:xfrm>
            <a:off x="1361210" y="2802252"/>
            <a:ext cx="694285" cy="694285"/>
          </a:xfrm>
          <a:prstGeom prst="rect">
            <a:avLst/>
          </a:prstGeom>
          <a:noFill/>
          <a:ln>
            <a:noFill/>
          </a:ln>
        </p:spPr>
      </p:pic>
      <p:pic>
        <p:nvPicPr>
          <p:cNvPr id="395" name="Google Shape;395;p49"/>
          <p:cNvPicPr preferRelativeResize="0"/>
          <p:nvPr/>
        </p:nvPicPr>
        <p:blipFill rotWithShape="1">
          <a:blip r:embed="rId17">
            <a:alphaModFix/>
          </a:blip>
          <a:srcRect/>
          <a:stretch/>
        </p:blipFill>
        <p:spPr>
          <a:xfrm>
            <a:off x="6971247" y="3688951"/>
            <a:ext cx="699931" cy="694284"/>
          </a:xfrm>
          <a:prstGeom prst="rect">
            <a:avLst/>
          </a:prstGeom>
          <a:noFill/>
          <a:ln>
            <a:noFill/>
          </a:ln>
        </p:spPr>
      </p:pic>
      <p:pic>
        <p:nvPicPr>
          <p:cNvPr id="396" name="Google Shape;396;p49"/>
          <p:cNvPicPr preferRelativeResize="0"/>
          <p:nvPr/>
        </p:nvPicPr>
        <p:blipFill rotWithShape="1">
          <a:blip r:embed="rId18">
            <a:alphaModFix/>
          </a:blip>
          <a:srcRect/>
          <a:stretch/>
        </p:blipFill>
        <p:spPr>
          <a:xfrm>
            <a:off x="6976075" y="1947575"/>
            <a:ext cx="694285" cy="694285"/>
          </a:xfrm>
          <a:prstGeom prst="rect">
            <a:avLst/>
          </a:prstGeom>
          <a:noFill/>
          <a:ln>
            <a:noFill/>
          </a:ln>
        </p:spPr>
      </p:pic>
      <p:pic>
        <p:nvPicPr>
          <p:cNvPr id="397" name="Google Shape;397;p49"/>
          <p:cNvPicPr preferRelativeResize="0"/>
          <p:nvPr/>
        </p:nvPicPr>
        <p:blipFill rotWithShape="1">
          <a:blip r:embed="rId19">
            <a:alphaModFix/>
          </a:blip>
          <a:srcRect/>
          <a:stretch/>
        </p:blipFill>
        <p:spPr>
          <a:xfrm>
            <a:off x="6164566" y="1953429"/>
            <a:ext cx="699931" cy="694284"/>
          </a:xfrm>
          <a:prstGeom prst="rect">
            <a:avLst/>
          </a:prstGeom>
          <a:noFill/>
          <a:ln>
            <a:noFill/>
          </a:ln>
        </p:spPr>
      </p:pic>
      <p:pic>
        <p:nvPicPr>
          <p:cNvPr id="398" name="Google Shape;398;p49"/>
          <p:cNvPicPr preferRelativeResize="0"/>
          <p:nvPr/>
        </p:nvPicPr>
        <p:blipFill rotWithShape="1">
          <a:blip r:embed="rId20">
            <a:alphaModFix/>
          </a:blip>
          <a:srcRect/>
          <a:stretch/>
        </p:blipFill>
        <p:spPr>
          <a:xfrm>
            <a:off x="4574399" y="1953429"/>
            <a:ext cx="694285" cy="694285"/>
          </a:xfrm>
          <a:prstGeom prst="rect">
            <a:avLst/>
          </a:prstGeom>
          <a:noFill/>
          <a:ln>
            <a:noFill/>
          </a:ln>
        </p:spPr>
      </p:pic>
      <p:pic>
        <p:nvPicPr>
          <p:cNvPr id="399" name="Google Shape;399;p49"/>
          <p:cNvPicPr preferRelativeResize="0"/>
          <p:nvPr/>
        </p:nvPicPr>
        <p:blipFill rotWithShape="1">
          <a:blip r:embed="rId21">
            <a:alphaModFix/>
          </a:blip>
          <a:srcRect/>
          <a:stretch/>
        </p:blipFill>
        <p:spPr>
          <a:xfrm>
            <a:off x="3753184" y="1955426"/>
            <a:ext cx="694285" cy="694285"/>
          </a:xfrm>
          <a:prstGeom prst="rect">
            <a:avLst/>
          </a:prstGeom>
          <a:noFill/>
          <a:ln>
            <a:noFill/>
          </a:ln>
        </p:spPr>
      </p:pic>
      <p:pic>
        <p:nvPicPr>
          <p:cNvPr id="400" name="Google Shape;400;p49"/>
          <p:cNvPicPr preferRelativeResize="0"/>
          <p:nvPr/>
        </p:nvPicPr>
        <p:blipFill rotWithShape="1">
          <a:blip r:embed="rId22">
            <a:alphaModFix/>
          </a:blip>
          <a:srcRect/>
          <a:stretch/>
        </p:blipFill>
        <p:spPr>
          <a:xfrm>
            <a:off x="2951786" y="1946711"/>
            <a:ext cx="694285" cy="694285"/>
          </a:xfrm>
          <a:prstGeom prst="rect">
            <a:avLst/>
          </a:prstGeom>
          <a:noFill/>
          <a:ln>
            <a:noFill/>
          </a:ln>
        </p:spPr>
      </p:pic>
      <p:pic>
        <p:nvPicPr>
          <p:cNvPr id="401" name="Google Shape;401;p49"/>
          <p:cNvPicPr preferRelativeResize="0"/>
          <p:nvPr/>
        </p:nvPicPr>
        <p:blipFill rotWithShape="1">
          <a:blip r:embed="rId23">
            <a:alphaModFix/>
          </a:blip>
          <a:srcRect/>
          <a:stretch/>
        </p:blipFill>
        <p:spPr>
          <a:xfrm>
            <a:off x="2140641" y="1953430"/>
            <a:ext cx="694285" cy="694285"/>
          </a:xfrm>
          <a:prstGeom prst="rect">
            <a:avLst/>
          </a:prstGeom>
          <a:noFill/>
          <a:ln>
            <a:noFill/>
          </a:ln>
        </p:spPr>
      </p:pic>
      <p:pic>
        <p:nvPicPr>
          <p:cNvPr id="402" name="Google Shape;402;p49"/>
          <p:cNvPicPr preferRelativeResize="0"/>
          <p:nvPr/>
        </p:nvPicPr>
        <p:blipFill rotWithShape="1">
          <a:blip r:embed="rId24">
            <a:alphaModFix/>
          </a:blip>
          <a:srcRect/>
          <a:stretch/>
        </p:blipFill>
        <p:spPr>
          <a:xfrm>
            <a:off x="1361210" y="1953429"/>
            <a:ext cx="694285" cy="694285"/>
          </a:xfrm>
          <a:prstGeom prst="rect">
            <a:avLst/>
          </a:prstGeom>
          <a:noFill/>
          <a:ln>
            <a:noFill/>
          </a:ln>
        </p:spPr>
      </p:pic>
      <p:pic>
        <p:nvPicPr>
          <p:cNvPr id="403" name="Google Shape;403;p49"/>
          <p:cNvPicPr preferRelativeResize="0"/>
          <p:nvPr/>
        </p:nvPicPr>
        <p:blipFill rotWithShape="1">
          <a:blip r:embed="rId25">
            <a:alphaModFix/>
          </a:blip>
          <a:srcRect/>
          <a:stretch/>
        </p:blipFill>
        <p:spPr>
          <a:xfrm>
            <a:off x="6164566" y="3698469"/>
            <a:ext cx="699931" cy="694284"/>
          </a:xfrm>
          <a:prstGeom prst="rect">
            <a:avLst/>
          </a:prstGeom>
          <a:noFill/>
          <a:ln>
            <a:noFill/>
          </a:ln>
        </p:spPr>
      </p:pic>
      <p:pic>
        <p:nvPicPr>
          <p:cNvPr id="404" name="Google Shape;404;p49"/>
          <p:cNvPicPr preferRelativeResize="0"/>
          <p:nvPr/>
        </p:nvPicPr>
        <p:blipFill rotWithShape="1">
          <a:blip r:embed="rId26">
            <a:alphaModFix/>
          </a:blip>
          <a:srcRect/>
          <a:stretch/>
        </p:blipFill>
        <p:spPr>
          <a:xfrm>
            <a:off x="6976138" y="1098213"/>
            <a:ext cx="694285" cy="694285"/>
          </a:xfrm>
          <a:prstGeom prst="rect">
            <a:avLst/>
          </a:prstGeom>
          <a:noFill/>
          <a:ln>
            <a:noFill/>
          </a:ln>
        </p:spPr>
      </p:pic>
      <p:pic>
        <p:nvPicPr>
          <p:cNvPr id="405" name="Google Shape;405;p49"/>
          <p:cNvPicPr preferRelativeResize="0"/>
          <p:nvPr/>
        </p:nvPicPr>
        <p:blipFill rotWithShape="1">
          <a:blip r:embed="rId27">
            <a:alphaModFix/>
          </a:blip>
          <a:srcRect/>
          <a:stretch/>
        </p:blipFill>
        <p:spPr>
          <a:xfrm>
            <a:off x="6166877" y="1098213"/>
            <a:ext cx="694285" cy="694285"/>
          </a:xfrm>
          <a:prstGeom prst="rect">
            <a:avLst/>
          </a:prstGeom>
          <a:noFill/>
          <a:ln>
            <a:noFill/>
          </a:ln>
        </p:spPr>
      </p:pic>
      <p:pic>
        <p:nvPicPr>
          <p:cNvPr id="406" name="Google Shape;406;p49"/>
          <p:cNvPicPr preferRelativeResize="0"/>
          <p:nvPr/>
        </p:nvPicPr>
        <p:blipFill rotWithShape="1">
          <a:blip r:embed="rId28">
            <a:alphaModFix/>
          </a:blip>
          <a:srcRect/>
          <a:stretch/>
        </p:blipFill>
        <p:spPr>
          <a:xfrm>
            <a:off x="5366065" y="1098213"/>
            <a:ext cx="694285" cy="694285"/>
          </a:xfrm>
          <a:prstGeom prst="rect">
            <a:avLst/>
          </a:prstGeom>
          <a:noFill/>
          <a:ln>
            <a:noFill/>
          </a:ln>
        </p:spPr>
      </p:pic>
      <p:pic>
        <p:nvPicPr>
          <p:cNvPr id="407" name="Google Shape;407;p49"/>
          <p:cNvPicPr preferRelativeResize="0"/>
          <p:nvPr/>
        </p:nvPicPr>
        <p:blipFill rotWithShape="1">
          <a:blip r:embed="rId29">
            <a:alphaModFix/>
          </a:blip>
          <a:srcRect/>
          <a:stretch/>
        </p:blipFill>
        <p:spPr>
          <a:xfrm>
            <a:off x="4563028" y="1098213"/>
            <a:ext cx="694285" cy="694285"/>
          </a:xfrm>
          <a:prstGeom prst="rect">
            <a:avLst/>
          </a:prstGeom>
          <a:noFill/>
          <a:ln>
            <a:noFill/>
          </a:ln>
        </p:spPr>
      </p:pic>
      <p:pic>
        <p:nvPicPr>
          <p:cNvPr id="408" name="Google Shape;408;p49"/>
          <p:cNvPicPr preferRelativeResize="0"/>
          <p:nvPr/>
        </p:nvPicPr>
        <p:blipFill rotWithShape="1">
          <a:blip r:embed="rId30">
            <a:alphaModFix/>
          </a:blip>
          <a:srcRect/>
          <a:stretch/>
        </p:blipFill>
        <p:spPr>
          <a:xfrm>
            <a:off x="3750176" y="1098214"/>
            <a:ext cx="694285" cy="694285"/>
          </a:xfrm>
          <a:prstGeom prst="rect">
            <a:avLst/>
          </a:prstGeom>
          <a:noFill/>
          <a:ln>
            <a:noFill/>
          </a:ln>
        </p:spPr>
      </p:pic>
      <p:pic>
        <p:nvPicPr>
          <p:cNvPr id="409" name="Google Shape;409;p49"/>
          <p:cNvPicPr preferRelativeResize="0"/>
          <p:nvPr/>
        </p:nvPicPr>
        <p:blipFill rotWithShape="1">
          <a:blip r:embed="rId31">
            <a:alphaModFix/>
          </a:blip>
          <a:srcRect/>
          <a:stretch/>
        </p:blipFill>
        <p:spPr>
          <a:xfrm>
            <a:off x="2949661" y="1098320"/>
            <a:ext cx="694285" cy="694285"/>
          </a:xfrm>
          <a:prstGeom prst="rect">
            <a:avLst/>
          </a:prstGeom>
          <a:noFill/>
          <a:ln>
            <a:noFill/>
          </a:ln>
        </p:spPr>
      </p:pic>
      <p:pic>
        <p:nvPicPr>
          <p:cNvPr id="410" name="Google Shape;410;p49"/>
          <p:cNvPicPr preferRelativeResize="0"/>
          <p:nvPr/>
        </p:nvPicPr>
        <p:blipFill rotWithShape="1">
          <a:blip r:embed="rId32">
            <a:alphaModFix/>
          </a:blip>
          <a:srcRect/>
          <a:stretch/>
        </p:blipFill>
        <p:spPr>
          <a:xfrm>
            <a:off x="2140642" y="1093991"/>
            <a:ext cx="694285" cy="694285"/>
          </a:xfrm>
          <a:prstGeom prst="rect">
            <a:avLst/>
          </a:prstGeom>
          <a:noFill/>
          <a:ln>
            <a:noFill/>
          </a:ln>
        </p:spPr>
      </p:pic>
      <p:pic>
        <p:nvPicPr>
          <p:cNvPr id="411" name="Google Shape;411;p49"/>
          <p:cNvPicPr preferRelativeResize="0"/>
          <p:nvPr/>
        </p:nvPicPr>
        <p:blipFill rotWithShape="1">
          <a:blip r:embed="rId33">
            <a:alphaModFix/>
          </a:blip>
          <a:srcRect/>
          <a:stretch/>
        </p:blipFill>
        <p:spPr>
          <a:xfrm>
            <a:off x="5363532" y="1953429"/>
            <a:ext cx="694285" cy="694285"/>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Introduction">
  <p:cSld name="Introduction">
    <p:spTree>
      <p:nvGrpSpPr>
        <p:cNvPr id="1" name="Shape 416"/>
        <p:cNvGrpSpPr/>
        <p:nvPr/>
      </p:nvGrpSpPr>
      <p:grpSpPr>
        <a:xfrm>
          <a:off x="0" y="0"/>
          <a:ext cx="0" cy="0"/>
          <a:chOff x="0" y="0"/>
          <a:chExt cx="0" cy="0"/>
        </a:xfrm>
      </p:grpSpPr>
      <p:sp>
        <p:nvSpPr>
          <p:cNvPr id="417" name="Google Shape;417;p51"/>
          <p:cNvSpPr>
            <a:spLocks noGrp="1"/>
          </p:cNvSpPr>
          <p:nvPr>
            <p:ph type="pic" idx="2"/>
          </p:nvPr>
        </p:nvSpPr>
        <p:spPr>
          <a:xfrm>
            <a:off x="2593181" y="0"/>
            <a:ext cx="6550800" cy="4672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18" name="Google Shape;418;p51"/>
          <p:cNvSpPr txBox="1">
            <a:spLocks noGrp="1"/>
          </p:cNvSpPr>
          <p:nvPr>
            <p:ph type="body" idx="1"/>
          </p:nvPr>
        </p:nvSpPr>
        <p:spPr>
          <a:xfrm>
            <a:off x="664368" y="1885949"/>
            <a:ext cx="3407700" cy="5142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accent1"/>
              </a:buClr>
              <a:buSzPts val="1500"/>
              <a:buFont typeface="Arial"/>
              <a:buNone/>
              <a:defRPr sz="1500" b="1" i="0" u="none" strike="noStrike" cap="none">
                <a:solidFill>
                  <a:schemeClr val="accent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19" name="Google Shape;419;p51"/>
          <p:cNvSpPr txBox="1">
            <a:spLocks noGrp="1"/>
          </p:cNvSpPr>
          <p:nvPr>
            <p:ph type="body" idx="3"/>
          </p:nvPr>
        </p:nvSpPr>
        <p:spPr>
          <a:xfrm>
            <a:off x="664368" y="2495550"/>
            <a:ext cx="3204000" cy="717900"/>
          </a:xfrm>
          <a:prstGeom prst="rect">
            <a:avLst/>
          </a:prstGeom>
          <a:noFill/>
          <a:ln>
            <a:noFill/>
          </a:ln>
        </p:spPr>
        <p:txBody>
          <a:bodyPr spcFirstLastPara="1" wrap="square" lIns="68575" tIns="34275" rIns="68575" bIns="34275" anchor="t" anchorCtr="0">
            <a:noAutofit/>
          </a:bodyPr>
          <a:lstStyle>
            <a:lvl1pPr marL="457200" marR="0" lvl="0" indent="-228600" algn="l" rtl="0">
              <a:lnSpc>
                <a:spcPct val="90000"/>
              </a:lnSpc>
              <a:spcBef>
                <a:spcPts val="800"/>
              </a:spcBef>
              <a:spcAft>
                <a:spcPts val="0"/>
              </a:spcAft>
              <a:buClr>
                <a:schemeClr val="accent1"/>
              </a:buClr>
              <a:buSzPts val="1100"/>
              <a:buFont typeface="Arial"/>
              <a:buNone/>
              <a:defRPr sz="1100" b="0" i="0" u="none" strike="noStrike" cap="none">
                <a:solidFill>
                  <a:schemeClr val="accent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20" name="Google Shape;420;p51"/>
          <p:cNvSpPr txBox="1">
            <a:spLocks noGrp="1"/>
          </p:cNvSpPr>
          <p:nvPr>
            <p:ph type="dt" idx="10"/>
          </p:nvPr>
        </p:nvSpPr>
        <p:spPr>
          <a:xfrm>
            <a:off x="457200" y="4767262"/>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chemeClr val="lt2"/>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421" name="Google Shape;421;p51"/>
          <p:cNvSpPr txBox="1">
            <a:spLocks noGrp="1"/>
          </p:cNvSpPr>
          <p:nvPr>
            <p:ph type="sldNum" idx="12"/>
          </p:nvPr>
        </p:nvSpPr>
        <p:spPr>
          <a:xfrm>
            <a:off x="61150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chemeClr val="lt2"/>
                </a:solidFill>
                <a:latin typeface="Helvetica Neue"/>
                <a:ea typeface="Helvetica Neue"/>
                <a:cs typeface="Helvetica Neue"/>
                <a:sym typeface="Helvetica Neue"/>
              </a:defRPr>
            </a:lvl1pPr>
            <a:lvl2pPr marL="0" marR="0" lvl="1" indent="0" algn="r" rtl="0">
              <a:spcBef>
                <a:spcPts val="0"/>
              </a:spcBef>
              <a:buNone/>
              <a:defRPr sz="900" b="0" i="0" u="none" strike="noStrike" cap="none">
                <a:solidFill>
                  <a:schemeClr val="lt2"/>
                </a:solidFill>
                <a:latin typeface="Helvetica Neue"/>
                <a:ea typeface="Helvetica Neue"/>
                <a:cs typeface="Helvetica Neue"/>
                <a:sym typeface="Helvetica Neue"/>
              </a:defRPr>
            </a:lvl2pPr>
            <a:lvl3pPr marL="0" marR="0" lvl="2" indent="0" algn="r" rtl="0">
              <a:spcBef>
                <a:spcPts val="0"/>
              </a:spcBef>
              <a:buNone/>
              <a:defRPr sz="900" b="0" i="0" u="none" strike="noStrike" cap="none">
                <a:solidFill>
                  <a:schemeClr val="lt2"/>
                </a:solidFill>
                <a:latin typeface="Helvetica Neue"/>
                <a:ea typeface="Helvetica Neue"/>
                <a:cs typeface="Helvetica Neue"/>
                <a:sym typeface="Helvetica Neue"/>
              </a:defRPr>
            </a:lvl3pPr>
            <a:lvl4pPr marL="0" marR="0" lvl="3" indent="0" algn="r" rtl="0">
              <a:spcBef>
                <a:spcPts val="0"/>
              </a:spcBef>
              <a:buNone/>
              <a:defRPr sz="900" b="0" i="0" u="none" strike="noStrike" cap="none">
                <a:solidFill>
                  <a:schemeClr val="lt2"/>
                </a:solidFill>
                <a:latin typeface="Helvetica Neue"/>
                <a:ea typeface="Helvetica Neue"/>
                <a:cs typeface="Helvetica Neue"/>
                <a:sym typeface="Helvetica Neue"/>
              </a:defRPr>
            </a:lvl4pPr>
            <a:lvl5pPr marL="0" marR="0" lvl="4" indent="0" algn="r" rtl="0">
              <a:spcBef>
                <a:spcPts val="0"/>
              </a:spcBef>
              <a:buNone/>
              <a:defRPr sz="900" b="0" i="0" u="none" strike="noStrike" cap="none">
                <a:solidFill>
                  <a:schemeClr val="lt2"/>
                </a:solidFill>
                <a:latin typeface="Helvetica Neue"/>
                <a:ea typeface="Helvetica Neue"/>
                <a:cs typeface="Helvetica Neue"/>
                <a:sym typeface="Helvetica Neue"/>
              </a:defRPr>
            </a:lvl5pPr>
            <a:lvl6pPr marL="0" marR="0" lvl="5" indent="0" algn="r" rtl="0">
              <a:spcBef>
                <a:spcPts val="0"/>
              </a:spcBef>
              <a:buNone/>
              <a:defRPr sz="900" b="0" i="0" u="none" strike="noStrike" cap="none">
                <a:solidFill>
                  <a:schemeClr val="lt2"/>
                </a:solidFill>
                <a:latin typeface="Helvetica Neue"/>
                <a:ea typeface="Helvetica Neue"/>
                <a:cs typeface="Helvetica Neue"/>
                <a:sym typeface="Helvetica Neue"/>
              </a:defRPr>
            </a:lvl6pPr>
            <a:lvl7pPr marL="0" marR="0" lvl="6" indent="0" algn="r" rtl="0">
              <a:spcBef>
                <a:spcPts val="0"/>
              </a:spcBef>
              <a:buNone/>
              <a:defRPr sz="900" b="0" i="0" u="none" strike="noStrike" cap="none">
                <a:solidFill>
                  <a:schemeClr val="lt2"/>
                </a:solidFill>
                <a:latin typeface="Helvetica Neue"/>
                <a:ea typeface="Helvetica Neue"/>
                <a:cs typeface="Helvetica Neue"/>
                <a:sym typeface="Helvetica Neue"/>
              </a:defRPr>
            </a:lvl7pPr>
            <a:lvl8pPr marL="0" marR="0" lvl="7" indent="0" algn="r" rtl="0">
              <a:spcBef>
                <a:spcPts val="0"/>
              </a:spcBef>
              <a:buNone/>
              <a:defRPr sz="900" b="0" i="0" u="none" strike="noStrike" cap="none">
                <a:solidFill>
                  <a:schemeClr val="lt2"/>
                </a:solidFill>
                <a:latin typeface="Helvetica Neue"/>
                <a:ea typeface="Helvetica Neue"/>
                <a:cs typeface="Helvetica Neue"/>
                <a:sym typeface="Helvetica Neue"/>
              </a:defRPr>
            </a:lvl8pPr>
            <a:lvl9pPr marL="0" marR="0" lvl="8" indent="0" algn="r" rtl="0">
              <a:spcBef>
                <a:spcPts val="0"/>
              </a:spcBef>
              <a:buNone/>
              <a:defRPr sz="900" b="0" i="0" u="none" strike="noStrike" cap="none">
                <a:solidFill>
                  <a:schemeClr val="lt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422" name="Google Shape;422;p51"/>
          <p:cNvSpPr txBox="1">
            <a:spLocks noGrp="1"/>
          </p:cNvSpPr>
          <p:nvPr>
            <p:ph type="ftr" idx="11"/>
          </p:nvPr>
        </p:nvSpPr>
        <p:spPr>
          <a:xfrm>
            <a:off x="2868216"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chemeClr val="lt2"/>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FULL FRAME IMAGE">
  <p:cSld name="FULL FRAME IMAGE">
    <p:spTree>
      <p:nvGrpSpPr>
        <p:cNvPr id="1" name="Shape 423"/>
        <p:cNvGrpSpPr/>
        <p:nvPr/>
      </p:nvGrpSpPr>
      <p:grpSpPr>
        <a:xfrm>
          <a:off x="0" y="0"/>
          <a:ext cx="0" cy="0"/>
          <a:chOff x="0" y="0"/>
          <a:chExt cx="0" cy="0"/>
        </a:xfrm>
      </p:grpSpPr>
      <p:sp>
        <p:nvSpPr>
          <p:cNvPr id="424" name="Google Shape;424;p52"/>
          <p:cNvSpPr>
            <a:spLocks noGrp="1"/>
          </p:cNvSpPr>
          <p:nvPr>
            <p:ph type="pic" idx="2"/>
          </p:nvPr>
        </p:nvSpPr>
        <p:spPr>
          <a:xfrm>
            <a:off x="1" y="0"/>
            <a:ext cx="9144000" cy="51435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2_Paragraph">
  <p:cSld name="2_Paragraph">
    <p:spTree>
      <p:nvGrpSpPr>
        <p:cNvPr id="1" name="Shape 425"/>
        <p:cNvGrpSpPr/>
        <p:nvPr/>
      </p:nvGrpSpPr>
      <p:grpSpPr>
        <a:xfrm>
          <a:off x="0" y="0"/>
          <a:ext cx="0" cy="0"/>
          <a:chOff x="0" y="0"/>
          <a:chExt cx="0" cy="0"/>
        </a:xfrm>
      </p:grpSpPr>
      <p:sp>
        <p:nvSpPr>
          <p:cNvPr id="426" name="Google Shape;426;p53"/>
          <p:cNvSpPr>
            <a:spLocks noGrp="1"/>
          </p:cNvSpPr>
          <p:nvPr>
            <p:ph type="pic" idx="2"/>
          </p:nvPr>
        </p:nvSpPr>
        <p:spPr>
          <a:xfrm>
            <a:off x="5029200" y="0"/>
            <a:ext cx="4114800" cy="4668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27" name="Google Shape;427;p53"/>
          <p:cNvSpPr txBox="1">
            <a:spLocks noGrp="1"/>
          </p:cNvSpPr>
          <p:nvPr>
            <p:ph type="body" idx="1"/>
          </p:nvPr>
        </p:nvSpPr>
        <p:spPr>
          <a:xfrm>
            <a:off x="664368" y="1783409"/>
            <a:ext cx="3138600" cy="1476300"/>
          </a:xfrm>
          <a:prstGeom prst="rect">
            <a:avLst/>
          </a:prstGeom>
          <a:noFill/>
          <a:ln>
            <a:noFill/>
          </a:ln>
        </p:spPr>
        <p:txBody>
          <a:bodyPr spcFirstLastPara="1" wrap="square" lIns="68575" tIns="34275" rIns="68575" bIns="34275" anchor="t" anchorCtr="0">
            <a:noAutofit/>
          </a:bodyPr>
          <a:lstStyle>
            <a:lvl1pPr marL="457200" marR="0" lvl="0" indent="-285750" algn="l" rtl="0">
              <a:lnSpc>
                <a:spcPct val="150000"/>
              </a:lnSpc>
              <a:spcBef>
                <a:spcPts val="800"/>
              </a:spcBef>
              <a:spcAft>
                <a:spcPts val="0"/>
              </a:spcAft>
              <a:buClr>
                <a:schemeClr val="accent1"/>
              </a:buClr>
              <a:buSzPts val="900"/>
              <a:buFont typeface="Arial"/>
              <a:buChar char="•"/>
              <a:defRPr sz="900" b="0" i="0" u="none" strike="noStrike" cap="none">
                <a:solidFill>
                  <a:schemeClr val="accent1"/>
                </a:solidFill>
                <a:latin typeface="Helvetica Neue"/>
                <a:ea typeface="Helvetica Neue"/>
                <a:cs typeface="Helvetica Neue"/>
                <a:sym typeface="Helvetica Neue"/>
              </a:defRPr>
            </a:lvl1pPr>
            <a:lvl2pPr marL="914400" marR="0" lvl="1" indent="-285750" algn="l" rtl="0">
              <a:lnSpc>
                <a:spcPct val="150000"/>
              </a:lnSpc>
              <a:spcBef>
                <a:spcPts val="400"/>
              </a:spcBef>
              <a:spcAft>
                <a:spcPts val="0"/>
              </a:spcAft>
              <a:buClr>
                <a:schemeClr val="accent1"/>
              </a:buClr>
              <a:buSzPts val="900"/>
              <a:buFont typeface="Arial"/>
              <a:buChar char="•"/>
              <a:defRPr sz="900" b="0" i="0" u="none" strike="noStrike" cap="none">
                <a:solidFill>
                  <a:schemeClr val="accent1"/>
                </a:solidFill>
                <a:latin typeface="Helvetica Neue"/>
                <a:ea typeface="Helvetica Neue"/>
                <a:cs typeface="Helvetica Neue"/>
                <a:sym typeface="Helvetica Neue"/>
              </a:defRPr>
            </a:lvl2pPr>
            <a:lvl3pPr marL="1371600" marR="0" lvl="2" indent="-285750" algn="l" rtl="0">
              <a:lnSpc>
                <a:spcPct val="150000"/>
              </a:lnSpc>
              <a:spcBef>
                <a:spcPts val="400"/>
              </a:spcBef>
              <a:spcAft>
                <a:spcPts val="0"/>
              </a:spcAft>
              <a:buClr>
                <a:schemeClr val="accent1"/>
              </a:buClr>
              <a:buSzPts val="900"/>
              <a:buFont typeface="Arial"/>
              <a:buChar char="•"/>
              <a:defRPr sz="900" b="0" i="0" u="none" strike="noStrike" cap="none">
                <a:solidFill>
                  <a:schemeClr val="accent1"/>
                </a:solidFill>
                <a:latin typeface="Helvetica Neue"/>
                <a:ea typeface="Helvetica Neue"/>
                <a:cs typeface="Helvetica Neue"/>
                <a:sym typeface="Helvetica Neue"/>
              </a:defRPr>
            </a:lvl3pPr>
            <a:lvl4pPr marL="1828800" marR="0" lvl="3" indent="-285750" algn="l" rtl="0">
              <a:lnSpc>
                <a:spcPct val="150000"/>
              </a:lnSpc>
              <a:spcBef>
                <a:spcPts val="400"/>
              </a:spcBef>
              <a:spcAft>
                <a:spcPts val="0"/>
              </a:spcAft>
              <a:buClr>
                <a:schemeClr val="accent1"/>
              </a:buClr>
              <a:buSzPts val="900"/>
              <a:buFont typeface="Arial"/>
              <a:buChar char="•"/>
              <a:defRPr sz="900" b="0" i="0" u="none" strike="noStrike" cap="none">
                <a:solidFill>
                  <a:schemeClr val="accent1"/>
                </a:solidFill>
                <a:latin typeface="Helvetica Neue"/>
                <a:ea typeface="Helvetica Neue"/>
                <a:cs typeface="Helvetica Neue"/>
                <a:sym typeface="Helvetica Neue"/>
              </a:defRPr>
            </a:lvl4pPr>
            <a:lvl5pPr marL="2286000" marR="0" lvl="4" indent="-285750" algn="l" rtl="0">
              <a:lnSpc>
                <a:spcPct val="150000"/>
              </a:lnSpc>
              <a:spcBef>
                <a:spcPts val="400"/>
              </a:spcBef>
              <a:spcAft>
                <a:spcPts val="0"/>
              </a:spcAft>
              <a:buClr>
                <a:schemeClr val="accent1"/>
              </a:buClr>
              <a:buSzPts val="900"/>
              <a:buFont typeface="Arial"/>
              <a:buChar char="•"/>
              <a:defRPr sz="900" b="0" i="0" u="none" strike="noStrike" cap="none">
                <a:solidFill>
                  <a:schemeClr val="accent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28" name="Google Shape;428;p53"/>
          <p:cNvSpPr txBox="1">
            <a:spLocks noGrp="1"/>
          </p:cNvSpPr>
          <p:nvPr>
            <p:ph type="body" idx="3"/>
          </p:nvPr>
        </p:nvSpPr>
        <p:spPr>
          <a:xfrm>
            <a:off x="664368" y="1584933"/>
            <a:ext cx="3482700" cy="1821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50000"/>
              </a:lnSpc>
              <a:spcBef>
                <a:spcPts val="800"/>
              </a:spcBef>
              <a:spcAft>
                <a:spcPts val="0"/>
              </a:spcAft>
              <a:buClr>
                <a:schemeClr val="accent1"/>
              </a:buClr>
              <a:buSzPts val="900"/>
              <a:buFont typeface="Arial"/>
              <a:buNone/>
              <a:defRPr sz="900" b="0" i="0" u="none" strike="noStrike" cap="none">
                <a:solidFill>
                  <a:schemeClr val="accent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29" name="Google Shape;429;p53"/>
          <p:cNvSpPr txBox="1">
            <a:spLocks noGrp="1"/>
          </p:cNvSpPr>
          <p:nvPr>
            <p:ph type="dt" idx="10"/>
          </p:nvPr>
        </p:nvSpPr>
        <p:spPr>
          <a:xfrm>
            <a:off x="457200" y="4767262"/>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a:solidFill>
                  <a:schemeClr val="lt2"/>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430" name="Google Shape;430;p53"/>
          <p:cNvSpPr txBox="1">
            <a:spLocks noGrp="1"/>
          </p:cNvSpPr>
          <p:nvPr>
            <p:ph type="sldNum" idx="12"/>
          </p:nvPr>
        </p:nvSpPr>
        <p:spPr>
          <a:xfrm>
            <a:off x="61150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a:solidFill>
                  <a:schemeClr val="lt2"/>
                </a:solidFill>
                <a:latin typeface="Helvetica Neue"/>
                <a:ea typeface="Helvetica Neue"/>
                <a:cs typeface="Helvetica Neue"/>
                <a:sym typeface="Helvetica Neue"/>
              </a:defRPr>
            </a:lvl1pPr>
            <a:lvl2pPr marL="0" marR="0" lvl="1" indent="0" algn="r" rtl="0">
              <a:spcBef>
                <a:spcPts val="0"/>
              </a:spcBef>
              <a:buNone/>
              <a:defRPr sz="900" b="0" i="0">
                <a:solidFill>
                  <a:schemeClr val="lt2"/>
                </a:solidFill>
                <a:latin typeface="Helvetica Neue"/>
                <a:ea typeface="Helvetica Neue"/>
                <a:cs typeface="Helvetica Neue"/>
                <a:sym typeface="Helvetica Neue"/>
              </a:defRPr>
            </a:lvl2pPr>
            <a:lvl3pPr marL="0" marR="0" lvl="2" indent="0" algn="r" rtl="0">
              <a:spcBef>
                <a:spcPts val="0"/>
              </a:spcBef>
              <a:buNone/>
              <a:defRPr sz="900" b="0" i="0">
                <a:solidFill>
                  <a:schemeClr val="lt2"/>
                </a:solidFill>
                <a:latin typeface="Helvetica Neue"/>
                <a:ea typeface="Helvetica Neue"/>
                <a:cs typeface="Helvetica Neue"/>
                <a:sym typeface="Helvetica Neue"/>
              </a:defRPr>
            </a:lvl3pPr>
            <a:lvl4pPr marL="0" marR="0" lvl="3" indent="0" algn="r" rtl="0">
              <a:spcBef>
                <a:spcPts val="0"/>
              </a:spcBef>
              <a:buNone/>
              <a:defRPr sz="900" b="0" i="0">
                <a:solidFill>
                  <a:schemeClr val="lt2"/>
                </a:solidFill>
                <a:latin typeface="Helvetica Neue"/>
                <a:ea typeface="Helvetica Neue"/>
                <a:cs typeface="Helvetica Neue"/>
                <a:sym typeface="Helvetica Neue"/>
              </a:defRPr>
            </a:lvl4pPr>
            <a:lvl5pPr marL="0" marR="0" lvl="4" indent="0" algn="r" rtl="0">
              <a:spcBef>
                <a:spcPts val="0"/>
              </a:spcBef>
              <a:buNone/>
              <a:defRPr sz="900" b="0" i="0">
                <a:solidFill>
                  <a:schemeClr val="lt2"/>
                </a:solidFill>
                <a:latin typeface="Helvetica Neue"/>
                <a:ea typeface="Helvetica Neue"/>
                <a:cs typeface="Helvetica Neue"/>
                <a:sym typeface="Helvetica Neue"/>
              </a:defRPr>
            </a:lvl5pPr>
            <a:lvl6pPr marL="0" marR="0" lvl="5" indent="0" algn="r" rtl="0">
              <a:spcBef>
                <a:spcPts val="0"/>
              </a:spcBef>
              <a:buNone/>
              <a:defRPr sz="900" b="0" i="0">
                <a:solidFill>
                  <a:schemeClr val="lt2"/>
                </a:solidFill>
                <a:latin typeface="Helvetica Neue"/>
                <a:ea typeface="Helvetica Neue"/>
                <a:cs typeface="Helvetica Neue"/>
                <a:sym typeface="Helvetica Neue"/>
              </a:defRPr>
            </a:lvl6pPr>
            <a:lvl7pPr marL="0" marR="0" lvl="6" indent="0" algn="r" rtl="0">
              <a:spcBef>
                <a:spcPts val="0"/>
              </a:spcBef>
              <a:buNone/>
              <a:defRPr sz="900" b="0" i="0">
                <a:solidFill>
                  <a:schemeClr val="lt2"/>
                </a:solidFill>
                <a:latin typeface="Helvetica Neue"/>
                <a:ea typeface="Helvetica Neue"/>
                <a:cs typeface="Helvetica Neue"/>
                <a:sym typeface="Helvetica Neue"/>
              </a:defRPr>
            </a:lvl7pPr>
            <a:lvl8pPr marL="0" marR="0" lvl="7" indent="0" algn="r" rtl="0">
              <a:spcBef>
                <a:spcPts val="0"/>
              </a:spcBef>
              <a:buNone/>
              <a:defRPr sz="900" b="0" i="0">
                <a:solidFill>
                  <a:schemeClr val="lt2"/>
                </a:solidFill>
                <a:latin typeface="Helvetica Neue"/>
                <a:ea typeface="Helvetica Neue"/>
                <a:cs typeface="Helvetica Neue"/>
                <a:sym typeface="Helvetica Neue"/>
              </a:defRPr>
            </a:lvl8pPr>
            <a:lvl9pPr marL="0" marR="0" lvl="8" indent="0" algn="r" rtl="0">
              <a:spcBef>
                <a:spcPts val="0"/>
              </a:spcBef>
              <a:buNone/>
              <a:defRPr sz="900" b="0" i="0">
                <a:solidFill>
                  <a:schemeClr val="lt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431" name="Google Shape;431;p53"/>
          <p:cNvSpPr txBox="1">
            <a:spLocks noGrp="1"/>
          </p:cNvSpPr>
          <p:nvPr>
            <p:ph type="ftr" idx="11"/>
          </p:nvPr>
        </p:nvSpPr>
        <p:spPr>
          <a:xfrm>
            <a:off x="2868216"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a:solidFill>
                  <a:schemeClr val="lt2"/>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32"/>
        <p:cNvGrpSpPr/>
        <p:nvPr/>
      </p:nvGrpSpPr>
      <p:grpSpPr>
        <a:xfrm>
          <a:off x="0" y="0"/>
          <a:ext cx="0" cy="0"/>
          <a:chOff x="0" y="0"/>
          <a:chExt cx="0" cy="0"/>
        </a:xfrm>
      </p:grpSpPr>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1_Paragraph">
  <p:cSld name="1_Paragraph">
    <p:spTree>
      <p:nvGrpSpPr>
        <p:cNvPr id="1" name="Shape 433"/>
        <p:cNvGrpSpPr/>
        <p:nvPr/>
      </p:nvGrpSpPr>
      <p:grpSpPr>
        <a:xfrm>
          <a:off x="0" y="0"/>
          <a:ext cx="0" cy="0"/>
          <a:chOff x="0" y="0"/>
          <a:chExt cx="0" cy="0"/>
        </a:xfrm>
      </p:grpSpPr>
      <p:sp>
        <p:nvSpPr>
          <p:cNvPr id="434" name="Google Shape;434;p55"/>
          <p:cNvSpPr txBox="1">
            <a:spLocks noGrp="1"/>
          </p:cNvSpPr>
          <p:nvPr>
            <p:ph type="body" idx="1"/>
          </p:nvPr>
        </p:nvSpPr>
        <p:spPr>
          <a:xfrm>
            <a:off x="688573" y="1399363"/>
            <a:ext cx="3482700" cy="18732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50000"/>
              </a:lnSpc>
              <a:spcBef>
                <a:spcPts val="800"/>
              </a:spcBef>
              <a:spcAft>
                <a:spcPts val="0"/>
              </a:spcAft>
              <a:buClr>
                <a:schemeClr val="dk1"/>
              </a:buClr>
              <a:buSzPts val="900"/>
              <a:buFont typeface="Arial"/>
              <a:buNone/>
              <a:defRPr sz="900" b="0" i="0" u="none" strike="noStrike" cap="none">
                <a:solidFill>
                  <a:schemeClr val="dk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35" name="Google Shape;435;p55"/>
          <p:cNvSpPr>
            <a:spLocks noGrp="1"/>
          </p:cNvSpPr>
          <p:nvPr>
            <p:ph type="pic" idx="2"/>
          </p:nvPr>
        </p:nvSpPr>
        <p:spPr>
          <a:xfrm>
            <a:off x="5029200" y="0"/>
            <a:ext cx="4114800" cy="46683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36" name="Google Shape;436;p55"/>
          <p:cNvSpPr txBox="1">
            <a:spLocks noGrp="1"/>
          </p:cNvSpPr>
          <p:nvPr>
            <p:ph type="dt" idx="10"/>
          </p:nvPr>
        </p:nvSpPr>
        <p:spPr>
          <a:xfrm>
            <a:off x="457200" y="4767262"/>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a:solidFill>
                  <a:schemeClr val="lt2"/>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437" name="Google Shape;437;p55"/>
          <p:cNvSpPr txBox="1">
            <a:spLocks noGrp="1"/>
          </p:cNvSpPr>
          <p:nvPr>
            <p:ph type="sldNum" idx="12"/>
          </p:nvPr>
        </p:nvSpPr>
        <p:spPr>
          <a:xfrm>
            <a:off x="61150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a:solidFill>
                  <a:schemeClr val="lt2"/>
                </a:solidFill>
                <a:latin typeface="Helvetica Neue"/>
                <a:ea typeface="Helvetica Neue"/>
                <a:cs typeface="Helvetica Neue"/>
                <a:sym typeface="Helvetica Neue"/>
              </a:defRPr>
            </a:lvl1pPr>
            <a:lvl2pPr marL="0" marR="0" lvl="1" indent="0" algn="r" rtl="0">
              <a:spcBef>
                <a:spcPts val="0"/>
              </a:spcBef>
              <a:buNone/>
              <a:defRPr sz="900" b="0" i="0">
                <a:solidFill>
                  <a:schemeClr val="lt2"/>
                </a:solidFill>
                <a:latin typeface="Helvetica Neue"/>
                <a:ea typeface="Helvetica Neue"/>
                <a:cs typeface="Helvetica Neue"/>
                <a:sym typeface="Helvetica Neue"/>
              </a:defRPr>
            </a:lvl2pPr>
            <a:lvl3pPr marL="0" marR="0" lvl="2" indent="0" algn="r" rtl="0">
              <a:spcBef>
                <a:spcPts val="0"/>
              </a:spcBef>
              <a:buNone/>
              <a:defRPr sz="900" b="0" i="0">
                <a:solidFill>
                  <a:schemeClr val="lt2"/>
                </a:solidFill>
                <a:latin typeface="Helvetica Neue"/>
                <a:ea typeface="Helvetica Neue"/>
                <a:cs typeface="Helvetica Neue"/>
                <a:sym typeface="Helvetica Neue"/>
              </a:defRPr>
            </a:lvl3pPr>
            <a:lvl4pPr marL="0" marR="0" lvl="3" indent="0" algn="r" rtl="0">
              <a:spcBef>
                <a:spcPts val="0"/>
              </a:spcBef>
              <a:buNone/>
              <a:defRPr sz="900" b="0" i="0">
                <a:solidFill>
                  <a:schemeClr val="lt2"/>
                </a:solidFill>
                <a:latin typeface="Helvetica Neue"/>
                <a:ea typeface="Helvetica Neue"/>
                <a:cs typeface="Helvetica Neue"/>
                <a:sym typeface="Helvetica Neue"/>
              </a:defRPr>
            </a:lvl4pPr>
            <a:lvl5pPr marL="0" marR="0" lvl="4" indent="0" algn="r" rtl="0">
              <a:spcBef>
                <a:spcPts val="0"/>
              </a:spcBef>
              <a:buNone/>
              <a:defRPr sz="900" b="0" i="0">
                <a:solidFill>
                  <a:schemeClr val="lt2"/>
                </a:solidFill>
                <a:latin typeface="Helvetica Neue"/>
                <a:ea typeface="Helvetica Neue"/>
                <a:cs typeface="Helvetica Neue"/>
                <a:sym typeface="Helvetica Neue"/>
              </a:defRPr>
            </a:lvl5pPr>
            <a:lvl6pPr marL="0" marR="0" lvl="5" indent="0" algn="r" rtl="0">
              <a:spcBef>
                <a:spcPts val="0"/>
              </a:spcBef>
              <a:buNone/>
              <a:defRPr sz="900" b="0" i="0">
                <a:solidFill>
                  <a:schemeClr val="lt2"/>
                </a:solidFill>
                <a:latin typeface="Helvetica Neue"/>
                <a:ea typeface="Helvetica Neue"/>
                <a:cs typeface="Helvetica Neue"/>
                <a:sym typeface="Helvetica Neue"/>
              </a:defRPr>
            </a:lvl6pPr>
            <a:lvl7pPr marL="0" marR="0" lvl="6" indent="0" algn="r" rtl="0">
              <a:spcBef>
                <a:spcPts val="0"/>
              </a:spcBef>
              <a:buNone/>
              <a:defRPr sz="900" b="0" i="0">
                <a:solidFill>
                  <a:schemeClr val="lt2"/>
                </a:solidFill>
                <a:latin typeface="Helvetica Neue"/>
                <a:ea typeface="Helvetica Neue"/>
                <a:cs typeface="Helvetica Neue"/>
                <a:sym typeface="Helvetica Neue"/>
              </a:defRPr>
            </a:lvl7pPr>
            <a:lvl8pPr marL="0" marR="0" lvl="7" indent="0" algn="r" rtl="0">
              <a:spcBef>
                <a:spcPts val="0"/>
              </a:spcBef>
              <a:buNone/>
              <a:defRPr sz="900" b="0" i="0">
                <a:solidFill>
                  <a:schemeClr val="lt2"/>
                </a:solidFill>
                <a:latin typeface="Helvetica Neue"/>
                <a:ea typeface="Helvetica Neue"/>
                <a:cs typeface="Helvetica Neue"/>
                <a:sym typeface="Helvetica Neue"/>
              </a:defRPr>
            </a:lvl8pPr>
            <a:lvl9pPr marL="0" marR="0" lvl="8" indent="0" algn="r" rtl="0">
              <a:spcBef>
                <a:spcPts val="0"/>
              </a:spcBef>
              <a:buNone/>
              <a:defRPr sz="900" b="0" i="0">
                <a:solidFill>
                  <a:schemeClr val="lt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438" name="Google Shape;438;p55"/>
          <p:cNvSpPr txBox="1">
            <a:spLocks noGrp="1"/>
          </p:cNvSpPr>
          <p:nvPr>
            <p:ph type="ftr" idx="11"/>
          </p:nvPr>
        </p:nvSpPr>
        <p:spPr>
          <a:xfrm>
            <a:off x="2868216"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a:solidFill>
                  <a:schemeClr val="lt2"/>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Paragraph">
  <p:cSld name="Paragraph">
    <p:spTree>
      <p:nvGrpSpPr>
        <p:cNvPr id="1" name="Shape 439"/>
        <p:cNvGrpSpPr/>
        <p:nvPr/>
      </p:nvGrpSpPr>
      <p:grpSpPr>
        <a:xfrm>
          <a:off x="0" y="0"/>
          <a:ext cx="0" cy="0"/>
          <a:chOff x="0" y="0"/>
          <a:chExt cx="0" cy="0"/>
        </a:xfrm>
      </p:grpSpPr>
      <p:sp>
        <p:nvSpPr>
          <p:cNvPr id="440" name="Google Shape;440;p56"/>
          <p:cNvSpPr>
            <a:spLocks noGrp="1"/>
          </p:cNvSpPr>
          <p:nvPr>
            <p:ph type="pic" idx="2"/>
          </p:nvPr>
        </p:nvSpPr>
        <p:spPr>
          <a:xfrm>
            <a:off x="2593181" y="0"/>
            <a:ext cx="6550800" cy="4672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41" name="Google Shape;441;p56"/>
          <p:cNvSpPr txBox="1">
            <a:spLocks noGrp="1"/>
          </p:cNvSpPr>
          <p:nvPr>
            <p:ph type="body" idx="1"/>
          </p:nvPr>
        </p:nvSpPr>
        <p:spPr>
          <a:xfrm>
            <a:off x="688573" y="1399363"/>
            <a:ext cx="3482700" cy="18732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50000"/>
              </a:lnSpc>
              <a:spcBef>
                <a:spcPts val="800"/>
              </a:spcBef>
              <a:spcAft>
                <a:spcPts val="0"/>
              </a:spcAft>
              <a:buClr>
                <a:schemeClr val="dk1"/>
              </a:buClr>
              <a:buSzPts val="900"/>
              <a:buFont typeface="Arial"/>
              <a:buNone/>
              <a:defRPr sz="900" b="0" i="0">
                <a:solidFill>
                  <a:schemeClr val="dk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42" name="Google Shape;442;p56"/>
          <p:cNvSpPr txBox="1">
            <a:spLocks noGrp="1"/>
          </p:cNvSpPr>
          <p:nvPr>
            <p:ph type="dt" idx="10"/>
          </p:nvPr>
        </p:nvSpPr>
        <p:spPr>
          <a:xfrm>
            <a:off x="457200" y="4767262"/>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a:solidFill>
                  <a:schemeClr val="lt2"/>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443" name="Google Shape;443;p56"/>
          <p:cNvSpPr txBox="1">
            <a:spLocks noGrp="1"/>
          </p:cNvSpPr>
          <p:nvPr>
            <p:ph type="sldNum" idx="12"/>
          </p:nvPr>
        </p:nvSpPr>
        <p:spPr>
          <a:xfrm>
            <a:off x="61150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a:solidFill>
                  <a:schemeClr val="lt2"/>
                </a:solidFill>
                <a:latin typeface="Helvetica Neue"/>
                <a:ea typeface="Helvetica Neue"/>
                <a:cs typeface="Helvetica Neue"/>
                <a:sym typeface="Helvetica Neue"/>
              </a:defRPr>
            </a:lvl1pPr>
            <a:lvl2pPr marL="0" marR="0" lvl="1" indent="0" algn="r" rtl="0">
              <a:spcBef>
                <a:spcPts val="0"/>
              </a:spcBef>
              <a:buNone/>
              <a:defRPr sz="900" b="0" i="0">
                <a:solidFill>
                  <a:schemeClr val="lt2"/>
                </a:solidFill>
                <a:latin typeface="Helvetica Neue"/>
                <a:ea typeface="Helvetica Neue"/>
                <a:cs typeface="Helvetica Neue"/>
                <a:sym typeface="Helvetica Neue"/>
              </a:defRPr>
            </a:lvl2pPr>
            <a:lvl3pPr marL="0" marR="0" lvl="2" indent="0" algn="r" rtl="0">
              <a:spcBef>
                <a:spcPts val="0"/>
              </a:spcBef>
              <a:buNone/>
              <a:defRPr sz="900" b="0" i="0">
                <a:solidFill>
                  <a:schemeClr val="lt2"/>
                </a:solidFill>
                <a:latin typeface="Helvetica Neue"/>
                <a:ea typeface="Helvetica Neue"/>
                <a:cs typeface="Helvetica Neue"/>
                <a:sym typeface="Helvetica Neue"/>
              </a:defRPr>
            </a:lvl3pPr>
            <a:lvl4pPr marL="0" marR="0" lvl="3" indent="0" algn="r" rtl="0">
              <a:spcBef>
                <a:spcPts val="0"/>
              </a:spcBef>
              <a:buNone/>
              <a:defRPr sz="900" b="0" i="0">
                <a:solidFill>
                  <a:schemeClr val="lt2"/>
                </a:solidFill>
                <a:latin typeface="Helvetica Neue"/>
                <a:ea typeface="Helvetica Neue"/>
                <a:cs typeface="Helvetica Neue"/>
                <a:sym typeface="Helvetica Neue"/>
              </a:defRPr>
            </a:lvl4pPr>
            <a:lvl5pPr marL="0" marR="0" lvl="4" indent="0" algn="r" rtl="0">
              <a:spcBef>
                <a:spcPts val="0"/>
              </a:spcBef>
              <a:buNone/>
              <a:defRPr sz="900" b="0" i="0">
                <a:solidFill>
                  <a:schemeClr val="lt2"/>
                </a:solidFill>
                <a:latin typeface="Helvetica Neue"/>
                <a:ea typeface="Helvetica Neue"/>
                <a:cs typeface="Helvetica Neue"/>
                <a:sym typeface="Helvetica Neue"/>
              </a:defRPr>
            </a:lvl5pPr>
            <a:lvl6pPr marL="0" marR="0" lvl="5" indent="0" algn="r" rtl="0">
              <a:spcBef>
                <a:spcPts val="0"/>
              </a:spcBef>
              <a:buNone/>
              <a:defRPr sz="900" b="0" i="0">
                <a:solidFill>
                  <a:schemeClr val="lt2"/>
                </a:solidFill>
                <a:latin typeface="Helvetica Neue"/>
                <a:ea typeface="Helvetica Neue"/>
                <a:cs typeface="Helvetica Neue"/>
                <a:sym typeface="Helvetica Neue"/>
              </a:defRPr>
            </a:lvl6pPr>
            <a:lvl7pPr marL="0" marR="0" lvl="6" indent="0" algn="r" rtl="0">
              <a:spcBef>
                <a:spcPts val="0"/>
              </a:spcBef>
              <a:buNone/>
              <a:defRPr sz="900" b="0" i="0">
                <a:solidFill>
                  <a:schemeClr val="lt2"/>
                </a:solidFill>
                <a:latin typeface="Helvetica Neue"/>
                <a:ea typeface="Helvetica Neue"/>
                <a:cs typeface="Helvetica Neue"/>
                <a:sym typeface="Helvetica Neue"/>
              </a:defRPr>
            </a:lvl7pPr>
            <a:lvl8pPr marL="0" marR="0" lvl="7" indent="0" algn="r" rtl="0">
              <a:spcBef>
                <a:spcPts val="0"/>
              </a:spcBef>
              <a:buNone/>
              <a:defRPr sz="900" b="0" i="0">
                <a:solidFill>
                  <a:schemeClr val="lt2"/>
                </a:solidFill>
                <a:latin typeface="Helvetica Neue"/>
                <a:ea typeface="Helvetica Neue"/>
                <a:cs typeface="Helvetica Neue"/>
                <a:sym typeface="Helvetica Neue"/>
              </a:defRPr>
            </a:lvl8pPr>
            <a:lvl9pPr marL="0" marR="0" lvl="8" indent="0" algn="r" rtl="0">
              <a:spcBef>
                <a:spcPts val="0"/>
              </a:spcBef>
              <a:buNone/>
              <a:defRPr sz="900" b="0" i="0">
                <a:solidFill>
                  <a:schemeClr val="lt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444" name="Google Shape;444;p56"/>
          <p:cNvSpPr txBox="1">
            <a:spLocks noGrp="1"/>
          </p:cNvSpPr>
          <p:nvPr>
            <p:ph type="ftr" idx="11"/>
          </p:nvPr>
        </p:nvSpPr>
        <p:spPr>
          <a:xfrm>
            <a:off x="2868216"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a:solidFill>
                  <a:schemeClr val="lt2"/>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List">
  <p:cSld name="List">
    <p:spTree>
      <p:nvGrpSpPr>
        <p:cNvPr id="1" name="Shape 445"/>
        <p:cNvGrpSpPr/>
        <p:nvPr/>
      </p:nvGrpSpPr>
      <p:grpSpPr>
        <a:xfrm>
          <a:off x="0" y="0"/>
          <a:ext cx="0" cy="0"/>
          <a:chOff x="0" y="0"/>
          <a:chExt cx="0" cy="0"/>
        </a:xfrm>
      </p:grpSpPr>
      <p:sp>
        <p:nvSpPr>
          <p:cNvPr id="446" name="Google Shape;446;p57"/>
          <p:cNvSpPr>
            <a:spLocks noGrp="1"/>
          </p:cNvSpPr>
          <p:nvPr>
            <p:ph type="pic" idx="2"/>
          </p:nvPr>
        </p:nvSpPr>
        <p:spPr>
          <a:xfrm>
            <a:off x="2593181" y="0"/>
            <a:ext cx="6550800" cy="4672200"/>
          </a:xfrm>
          <a:prstGeom prst="rect">
            <a:avLst/>
          </a:prstGeom>
          <a:noFill/>
          <a:ln>
            <a:noFill/>
          </a:ln>
        </p:spPr>
        <p:txBody>
          <a:bodyPr spcFirstLastPara="1" wrap="square" lIns="68575" tIns="34275" rIns="68575" bIns="34275" anchor="t" anchorCtr="0">
            <a:noAutofit/>
          </a:bodyPr>
          <a:lstStyle>
            <a:lvl1pPr marR="0" lvl="0" algn="l" rtl="0">
              <a:lnSpc>
                <a:spcPct val="90000"/>
              </a:lnSpc>
              <a:spcBef>
                <a:spcPts val="800"/>
              </a:spcBef>
              <a:spcAft>
                <a:spcPts val="0"/>
              </a:spcAft>
              <a:buClr>
                <a:schemeClr val="dk1"/>
              </a:buClr>
              <a:buSzPts val="2100"/>
              <a:buFont typeface="Arial"/>
              <a:buChar char="•"/>
              <a:defRPr sz="2100">
                <a:solidFill>
                  <a:schemeClr val="dk1"/>
                </a:solidFill>
                <a:latin typeface="Calibri"/>
                <a:ea typeface="Calibri"/>
                <a:cs typeface="Calibri"/>
                <a:sym typeface="Calibri"/>
              </a:defRPr>
            </a:lvl1pPr>
            <a:lvl2pPr marR="0" lvl="1"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R="0" lvl="2"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R="0" lvl="3"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R="0" lvl="4"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R="0" lvl="5"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R="0" lvl="6"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R="0" lvl="7"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R="0" lvl="8"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47" name="Google Shape;447;p57"/>
          <p:cNvSpPr txBox="1">
            <a:spLocks noGrp="1"/>
          </p:cNvSpPr>
          <p:nvPr>
            <p:ph type="body" idx="1"/>
          </p:nvPr>
        </p:nvSpPr>
        <p:spPr>
          <a:xfrm>
            <a:off x="664368" y="1783409"/>
            <a:ext cx="3138600" cy="1476300"/>
          </a:xfrm>
          <a:prstGeom prst="rect">
            <a:avLst/>
          </a:prstGeom>
          <a:noFill/>
          <a:ln>
            <a:noFill/>
          </a:ln>
        </p:spPr>
        <p:txBody>
          <a:bodyPr spcFirstLastPara="1" wrap="square" lIns="68575" tIns="34275" rIns="68575" bIns="34275" anchor="t" anchorCtr="0">
            <a:noAutofit/>
          </a:bodyPr>
          <a:lstStyle>
            <a:lvl1pPr marL="457200" marR="0" lvl="0" indent="-285750" algn="l" rtl="0">
              <a:lnSpc>
                <a:spcPct val="150000"/>
              </a:lnSpc>
              <a:spcBef>
                <a:spcPts val="800"/>
              </a:spcBef>
              <a:spcAft>
                <a:spcPts val="0"/>
              </a:spcAft>
              <a:buClr>
                <a:schemeClr val="accent1"/>
              </a:buClr>
              <a:buSzPts val="900"/>
              <a:buFont typeface="Arial"/>
              <a:buChar char="•"/>
              <a:defRPr sz="900" b="0" i="0">
                <a:solidFill>
                  <a:schemeClr val="accent1"/>
                </a:solidFill>
                <a:latin typeface="Helvetica Neue"/>
                <a:ea typeface="Helvetica Neue"/>
                <a:cs typeface="Helvetica Neue"/>
                <a:sym typeface="Helvetica Neue"/>
              </a:defRPr>
            </a:lvl1pPr>
            <a:lvl2pPr marL="914400" marR="0" lvl="1" indent="-285750" algn="l" rtl="0">
              <a:lnSpc>
                <a:spcPct val="150000"/>
              </a:lnSpc>
              <a:spcBef>
                <a:spcPts val="400"/>
              </a:spcBef>
              <a:spcAft>
                <a:spcPts val="0"/>
              </a:spcAft>
              <a:buClr>
                <a:schemeClr val="accent1"/>
              </a:buClr>
              <a:buSzPts val="900"/>
              <a:buFont typeface="Arial"/>
              <a:buChar char="•"/>
              <a:defRPr sz="900" b="0" i="0" u="none" strike="noStrike" cap="none">
                <a:solidFill>
                  <a:schemeClr val="accent1"/>
                </a:solidFill>
                <a:latin typeface="Helvetica Neue"/>
                <a:ea typeface="Helvetica Neue"/>
                <a:cs typeface="Helvetica Neue"/>
                <a:sym typeface="Helvetica Neue"/>
              </a:defRPr>
            </a:lvl2pPr>
            <a:lvl3pPr marL="1371600" marR="0" lvl="2" indent="-285750" algn="l" rtl="0">
              <a:lnSpc>
                <a:spcPct val="150000"/>
              </a:lnSpc>
              <a:spcBef>
                <a:spcPts val="400"/>
              </a:spcBef>
              <a:spcAft>
                <a:spcPts val="0"/>
              </a:spcAft>
              <a:buClr>
                <a:schemeClr val="accent1"/>
              </a:buClr>
              <a:buSzPts val="900"/>
              <a:buFont typeface="Arial"/>
              <a:buChar char="•"/>
              <a:defRPr sz="900" b="0" i="0" u="none" strike="noStrike" cap="none">
                <a:solidFill>
                  <a:schemeClr val="accent1"/>
                </a:solidFill>
                <a:latin typeface="Helvetica Neue"/>
                <a:ea typeface="Helvetica Neue"/>
                <a:cs typeface="Helvetica Neue"/>
                <a:sym typeface="Helvetica Neue"/>
              </a:defRPr>
            </a:lvl3pPr>
            <a:lvl4pPr marL="1828800" marR="0" lvl="3" indent="-285750" algn="l" rtl="0">
              <a:lnSpc>
                <a:spcPct val="150000"/>
              </a:lnSpc>
              <a:spcBef>
                <a:spcPts val="400"/>
              </a:spcBef>
              <a:spcAft>
                <a:spcPts val="0"/>
              </a:spcAft>
              <a:buClr>
                <a:schemeClr val="accent1"/>
              </a:buClr>
              <a:buSzPts val="900"/>
              <a:buFont typeface="Arial"/>
              <a:buChar char="•"/>
              <a:defRPr sz="900" b="0" i="0" u="none" strike="noStrike" cap="none">
                <a:solidFill>
                  <a:schemeClr val="accent1"/>
                </a:solidFill>
                <a:latin typeface="Helvetica Neue"/>
                <a:ea typeface="Helvetica Neue"/>
                <a:cs typeface="Helvetica Neue"/>
                <a:sym typeface="Helvetica Neue"/>
              </a:defRPr>
            </a:lvl4pPr>
            <a:lvl5pPr marL="2286000" marR="0" lvl="4" indent="-285750" algn="l" rtl="0">
              <a:lnSpc>
                <a:spcPct val="150000"/>
              </a:lnSpc>
              <a:spcBef>
                <a:spcPts val="400"/>
              </a:spcBef>
              <a:spcAft>
                <a:spcPts val="0"/>
              </a:spcAft>
              <a:buClr>
                <a:schemeClr val="accent1"/>
              </a:buClr>
              <a:buSzPts val="900"/>
              <a:buFont typeface="Arial"/>
              <a:buChar char="•"/>
              <a:defRPr sz="900" b="0" i="0" u="none" strike="noStrike" cap="none">
                <a:solidFill>
                  <a:schemeClr val="accent1"/>
                </a:solidFill>
                <a:latin typeface="Helvetica Neue"/>
                <a:ea typeface="Helvetica Neue"/>
                <a:cs typeface="Helvetica Neue"/>
                <a:sym typeface="Helvetica Neue"/>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48" name="Google Shape;448;p57"/>
          <p:cNvSpPr txBox="1">
            <a:spLocks noGrp="1"/>
          </p:cNvSpPr>
          <p:nvPr>
            <p:ph type="body" idx="3"/>
          </p:nvPr>
        </p:nvSpPr>
        <p:spPr>
          <a:xfrm>
            <a:off x="664368" y="1584933"/>
            <a:ext cx="3482700" cy="182100"/>
          </a:xfrm>
          <a:prstGeom prst="rect">
            <a:avLst/>
          </a:prstGeom>
          <a:noFill/>
          <a:ln>
            <a:noFill/>
          </a:ln>
        </p:spPr>
        <p:txBody>
          <a:bodyPr spcFirstLastPara="1" wrap="square" lIns="68575" tIns="34275" rIns="68575" bIns="34275" anchor="ctr" anchorCtr="0">
            <a:noAutofit/>
          </a:bodyPr>
          <a:lstStyle>
            <a:lvl1pPr marL="457200" marR="0" lvl="0" indent="-228600" algn="l" rtl="0">
              <a:lnSpc>
                <a:spcPct val="150000"/>
              </a:lnSpc>
              <a:spcBef>
                <a:spcPts val="800"/>
              </a:spcBef>
              <a:spcAft>
                <a:spcPts val="0"/>
              </a:spcAft>
              <a:buClr>
                <a:schemeClr val="accent1"/>
              </a:buClr>
              <a:buSzPts val="900"/>
              <a:buFont typeface="Arial"/>
              <a:buNone/>
              <a:defRPr sz="900" b="0" i="0">
                <a:solidFill>
                  <a:schemeClr val="accent1"/>
                </a:solidFill>
                <a:latin typeface="Helvetica Neue"/>
                <a:ea typeface="Helvetica Neue"/>
                <a:cs typeface="Helvetica Neue"/>
                <a:sym typeface="Helvetica Neue"/>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Calibri"/>
                <a:ea typeface="Calibri"/>
                <a:cs typeface="Calibri"/>
                <a:sym typeface="Calibri"/>
              </a:defRPr>
            </a:lvl9pPr>
          </a:lstStyle>
          <a:p>
            <a:endParaRPr/>
          </a:p>
        </p:txBody>
      </p:sp>
      <p:sp>
        <p:nvSpPr>
          <p:cNvPr id="449" name="Google Shape;449;p57"/>
          <p:cNvSpPr txBox="1">
            <a:spLocks noGrp="1"/>
          </p:cNvSpPr>
          <p:nvPr>
            <p:ph type="dt" idx="10"/>
          </p:nvPr>
        </p:nvSpPr>
        <p:spPr>
          <a:xfrm>
            <a:off x="457200" y="4767262"/>
            <a:ext cx="2057400" cy="2739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a:solidFill>
                  <a:schemeClr val="lt2"/>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
        <p:nvSpPr>
          <p:cNvPr id="450" name="Google Shape;450;p57"/>
          <p:cNvSpPr txBox="1">
            <a:spLocks noGrp="1"/>
          </p:cNvSpPr>
          <p:nvPr>
            <p:ph type="sldNum" idx="12"/>
          </p:nvPr>
        </p:nvSpPr>
        <p:spPr>
          <a:xfrm>
            <a:off x="6115050" y="4767263"/>
            <a:ext cx="2057400" cy="273900"/>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a:solidFill>
                  <a:schemeClr val="lt2"/>
                </a:solidFill>
                <a:latin typeface="Helvetica Neue"/>
                <a:ea typeface="Helvetica Neue"/>
                <a:cs typeface="Helvetica Neue"/>
                <a:sym typeface="Helvetica Neue"/>
              </a:defRPr>
            </a:lvl1pPr>
            <a:lvl2pPr marL="0" marR="0" lvl="1" indent="0" algn="r" rtl="0">
              <a:spcBef>
                <a:spcPts val="0"/>
              </a:spcBef>
              <a:buNone/>
              <a:defRPr sz="900" b="0" i="0">
                <a:solidFill>
                  <a:schemeClr val="lt2"/>
                </a:solidFill>
                <a:latin typeface="Helvetica Neue"/>
                <a:ea typeface="Helvetica Neue"/>
                <a:cs typeface="Helvetica Neue"/>
                <a:sym typeface="Helvetica Neue"/>
              </a:defRPr>
            </a:lvl2pPr>
            <a:lvl3pPr marL="0" marR="0" lvl="2" indent="0" algn="r" rtl="0">
              <a:spcBef>
                <a:spcPts val="0"/>
              </a:spcBef>
              <a:buNone/>
              <a:defRPr sz="900" b="0" i="0">
                <a:solidFill>
                  <a:schemeClr val="lt2"/>
                </a:solidFill>
                <a:latin typeface="Helvetica Neue"/>
                <a:ea typeface="Helvetica Neue"/>
                <a:cs typeface="Helvetica Neue"/>
                <a:sym typeface="Helvetica Neue"/>
              </a:defRPr>
            </a:lvl3pPr>
            <a:lvl4pPr marL="0" marR="0" lvl="3" indent="0" algn="r" rtl="0">
              <a:spcBef>
                <a:spcPts val="0"/>
              </a:spcBef>
              <a:buNone/>
              <a:defRPr sz="900" b="0" i="0">
                <a:solidFill>
                  <a:schemeClr val="lt2"/>
                </a:solidFill>
                <a:latin typeface="Helvetica Neue"/>
                <a:ea typeface="Helvetica Neue"/>
                <a:cs typeface="Helvetica Neue"/>
                <a:sym typeface="Helvetica Neue"/>
              </a:defRPr>
            </a:lvl4pPr>
            <a:lvl5pPr marL="0" marR="0" lvl="4" indent="0" algn="r" rtl="0">
              <a:spcBef>
                <a:spcPts val="0"/>
              </a:spcBef>
              <a:buNone/>
              <a:defRPr sz="900" b="0" i="0">
                <a:solidFill>
                  <a:schemeClr val="lt2"/>
                </a:solidFill>
                <a:latin typeface="Helvetica Neue"/>
                <a:ea typeface="Helvetica Neue"/>
                <a:cs typeface="Helvetica Neue"/>
                <a:sym typeface="Helvetica Neue"/>
              </a:defRPr>
            </a:lvl5pPr>
            <a:lvl6pPr marL="0" marR="0" lvl="5" indent="0" algn="r" rtl="0">
              <a:spcBef>
                <a:spcPts val="0"/>
              </a:spcBef>
              <a:buNone/>
              <a:defRPr sz="900" b="0" i="0">
                <a:solidFill>
                  <a:schemeClr val="lt2"/>
                </a:solidFill>
                <a:latin typeface="Helvetica Neue"/>
                <a:ea typeface="Helvetica Neue"/>
                <a:cs typeface="Helvetica Neue"/>
                <a:sym typeface="Helvetica Neue"/>
              </a:defRPr>
            </a:lvl6pPr>
            <a:lvl7pPr marL="0" marR="0" lvl="6" indent="0" algn="r" rtl="0">
              <a:spcBef>
                <a:spcPts val="0"/>
              </a:spcBef>
              <a:buNone/>
              <a:defRPr sz="900" b="0" i="0">
                <a:solidFill>
                  <a:schemeClr val="lt2"/>
                </a:solidFill>
                <a:latin typeface="Helvetica Neue"/>
                <a:ea typeface="Helvetica Neue"/>
                <a:cs typeface="Helvetica Neue"/>
                <a:sym typeface="Helvetica Neue"/>
              </a:defRPr>
            </a:lvl7pPr>
            <a:lvl8pPr marL="0" marR="0" lvl="7" indent="0" algn="r" rtl="0">
              <a:spcBef>
                <a:spcPts val="0"/>
              </a:spcBef>
              <a:buNone/>
              <a:defRPr sz="900" b="0" i="0">
                <a:solidFill>
                  <a:schemeClr val="lt2"/>
                </a:solidFill>
                <a:latin typeface="Helvetica Neue"/>
                <a:ea typeface="Helvetica Neue"/>
                <a:cs typeface="Helvetica Neue"/>
                <a:sym typeface="Helvetica Neue"/>
              </a:defRPr>
            </a:lvl8pPr>
            <a:lvl9pPr marL="0" marR="0" lvl="8" indent="0" algn="r" rtl="0">
              <a:spcBef>
                <a:spcPts val="0"/>
              </a:spcBef>
              <a:buNone/>
              <a:defRPr sz="900" b="0" i="0">
                <a:solidFill>
                  <a:schemeClr val="lt2"/>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
              <a:t>‹#›</a:t>
            </a:fld>
            <a:endParaRPr/>
          </a:p>
        </p:txBody>
      </p:sp>
      <p:sp>
        <p:nvSpPr>
          <p:cNvPr id="451" name="Google Shape;451;p57"/>
          <p:cNvSpPr txBox="1">
            <a:spLocks noGrp="1"/>
          </p:cNvSpPr>
          <p:nvPr>
            <p:ph type="ftr" idx="11"/>
          </p:nvPr>
        </p:nvSpPr>
        <p:spPr>
          <a:xfrm>
            <a:off x="2868216" y="4767263"/>
            <a:ext cx="3086100" cy="273900"/>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a:solidFill>
                  <a:schemeClr val="lt2"/>
                </a:solidFill>
                <a:latin typeface="Helvetica Neue"/>
                <a:ea typeface="Helvetica Neue"/>
                <a:cs typeface="Helvetica Neue"/>
                <a:sym typeface="Helvetica Neue"/>
              </a:defRPr>
            </a:lvl1pPr>
            <a:lvl2pPr marR="0" lvl="1"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400"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452"/>
        <p:cNvGrpSpPr/>
        <p:nvPr/>
      </p:nvGrpSpPr>
      <p:grpSpPr>
        <a:xfrm>
          <a:off x="0" y="0"/>
          <a:ext cx="0" cy="0"/>
          <a:chOff x="0" y="0"/>
          <a:chExt cx="0" cy="0"/>
        </a:xfrm>
      </p:grpSpPr>
      <p:pic>
        <p:nvPicPr>
          <p:cNvPr id="453" name="Google Shape;453;p58"/>
          <p:cNvPicPr preferRelativeResize="0"/>
          <p:nvPr/>
        </p:nvPicPr>
        <p:blipFill rotWithShape="1">
          <a:blip r:embed="rId2">
            <a:alphaModFix/>
          </a:blip>
          <a:srcRect/>
          <a:stretch/>
        </p:blipFill>
        <p:spPr>
          <a:xfrm>
            <a:off x="1486390" y="1302566"/>
            <a:ext cx="444021" cy="307854"/>
          </a:xfrm>
          <a:prstGeom prst="rect">
            <a:avLst/>
          </a:prstGeom>
          <a:noFill/>
          <a:ln>
            <a:noFill/>
          </a:ln>
        </p:spPr>
      </p:pic>
      <p:pic>
        <p:nvPicPr>
          <p:cNvPr id="454" name="Google Shape;454;p58"/>
          <p:cNvPicPr preferRelativeResize="0"/>
          <p:nvPr/>
        </p:nvPicPr>
        <p:blipFill rotWithShape="1">
          <a:blip r:embed="rId3">
            <a:alphaModFix/>
          </a:blip>
          <a:srcRect/>
          <a:stretch/>
        </p:blipFill>
        <p:spPr>
          <a:xfrm>
            <a:off x="2270214" y="3853103"/>
            <a:ext cx="438105" cy="384819"/>
          </a:xfrm>
          <a:prstGeom prst="rect">
            <a:avLst/>
          </a:prstGeom>
          <a:noFill/>
          <a:ln>
            <a:noFill/>
          </a:ln>
        </p:spPr>
      </p:pic>
      <p:pic>
        <p:nvPicPr>
          <p:cNvPr id="455" name="Google Shape;455;p58"/>
          <p:cNvPicPr preferRelativeResize="0"/>
          <p:nvPr/>
        </p:nvPicPr>
        <p:blipFill rotWithShape="1">
          <a:blip r:embed="rId4">
            <a:alphaModFix/>
          </a:blip>
          <a:srcRect/>
          <a:stretch/>
        </p:blipFill>
        <p:spPr>
          <a:xfrm>
            <a:off x="1512956" y="3861280"/>
            <a:ext cx="384818" cy="278256"/>
          </a:xfrm>
          <a:prstGeom prst="rect">
            <a:avLst/>
          </a:prstGeom>
          <a:noFill/>
          <a:ln>
            <a:noFill/>
          </a:ln>
        </p:spPr>
      </p:pic>
      <p:pic>
        <p:nvPicPr>
          <p:cNvPr id="456" name="Google Shape;456;p58"/>
          <p:cNvPicPr preferRelativeResize="0"/>
          <p:nvPr/>
        </p:nvPicPr>
        <p:blipFill rotWithShape="1">
          <a:blip r:embed="rId5">
            <a:alphaModFix/>
          </a:blip>
          <a:srcRect/>
          <a:stretch/>
        </p:blipFill>
        <p:spPr>
          <a:xfrm>
            <a:off x="4713577" y="3837364"/>
            <a:ext cx="367057" cy="367057"/>
          </a:xfrm>
          <a:prstGeom prst="rect">
            <a:avLst/>
          </a:prstGeom>
          <a:noFill/>
          <a:ln>
            <a:noFill/>
          </a:ln>
        </p:spPr>
      </p:pic>
      <p:pic>
        <p:nvPicPr>
          <p:cNvPr id="457" name="Google Shape;457;p58"/>
          <p:cNvPicPr preferRelativeResize="0"/>
          <p:nvPr/>
        </p:nvPicPr>
        <p:blipFill rotWithShape="1">
          <a:blip r:embed="rId6">
            <a:alphaModFix/>
          </a:blip>
          <a:srcRect/>
          <a:stretch/>
        </p:blipFill>
        <p:spPr>
          <a:xfrm>
            <a:off x="3971300" y="3767292"/>
            <a:ext cx="224973" cy="479548"/>
          </a:xfrm>
          <a:prstGeom prst="rect">
            <a:avLst/>
          </a:prstGeom>
          <a:noFill/>
          <a:ln>
            <a:noFill/>
          </a:ln>
        </p:spPr>
      </p:pic>
      <p:pic>
        <p:nvPicPr>
          <p:cNvPr id="458" name="Google Shape;458;p58"/>
          <p:cNvPicPr preferRelativeResize="0"/>
          <p:nvPr/>
        </p:nvPicPr>
        <p:blipFill rotWithShape="1">
          <a:blip r:embed="rId7">
            <a:alphaModFix/>
          </a:blip>
          <a:srcRect/>
          <a:stretch/>
        </p:blipFill>
        <p:spPr>
          <a:xfrm>
            <a:off x="3024100" y="3843284"/>
            <a:ext cx="509147" cy="355217"/>
          </a:xfrm>
          <a:prstGeom prst="rect">
            <a:avLst/>
          </a:prstGeom>
          <a:noFill/>
          <a:ln>
            <a:noFill/>
          </a:ln>
        </p:spPr>
      </p:pic>
      <p:pic>
        <p:nvPicPr>
          <p:cNvPr id="459" name="Google Shape;459;p58"/>
          <p:cNvPicPr preferRelativeResize="0"/>
          <p:nvPr/>
        </p:nvPicPr>
        <p:blipFill rotWithShape="1">
          <a:blip r:embed="rId8">
            <a:alphaModFix/>
          </a:blip>
          <a:srcRect/>
          <a:stretch/>
        </p:blipFill>
        <p:spPr>
          <a:xfrm>
            <a:off x="5534805" y="3843284"/>
            <a:ext cx="343376" cy="408500"/>
          </a:xfrm>
          <a:prstGeom prst="rect">
            <a:avLst/>
          </a:prstGeom>
          <a:noFill/>
          <a:ln>
            <a:noFill/>
          </a:ln>
        </p:spPr>
      </p:pic>
      <p:pic>
        <p:nvPicPr>
          <p:cNvPr id="460" name="Google Shape;460;p58"/>
          <p:cNvPicPr preferRelativeResize="0"/>
          <p:nvPr/>
        </p:nvPicPr>
        <p:blipFill rotWithShape="1">
          <a:blip r:embed="rId9">
            <a:alphaModFix/>
          </a:blip>
          <a:srcRect/>
          <a:stretch/>
        </p:blipFill>
        <p:spPr>
          <a:xfrm>
            <a:off x="7143370" y="3012731"/>
            <a:ext cx="361140" cy="290098"/>
          </a:xfrm>
          <a:prstGeom prst="rect">
            <a:avLst/>
          </a:prstGeom>
          <a:noFill/>
          <a:ln>
            <a:noFill/>
          </a:ln>
        </p:spPr>
      </p:pic>
      <p:pic>
        <p:nvPicPr>
          <p:cNvPr id="461" name="Google Shape;461;p58"/>
          <p:cNvPicPr preferRelativeResize="0"/>
          <p:nvPr/>
        </p:nvPicPr>
        <p:blipFill rotWithShape="1">
          <a:blip r:embed="rId10">
            <a:alphaModFix/>
          </a:blip>
          <a:srcRect/>
          <a:stretch/>
        </p:blipFill>
        <p:spPr>
          <a:xfrm>
            <a:off x="6329445" y="3027976"/>
            <a:ext cx="266411" cy="260493"/>
          </a:xfrm>
          <a:prstGeom prst="rect">
            <a:avLst/>
          </a:prstGeom>
          <a:noFill/>
          <a:ln>
            <a:noFill/>
          </a:ln>
        </p:spPr>
      </p:pic>
      <p:pic>
        <p:nvPicPr>
          <p:cNvPr id="462" name="Google Shape;462;p58"/>
          <p:cNvPicPr preferRelativeResize="0"/>
          <p:nvPr/>
        </p:nvPicPr>
        <p:blipFill rotWithShape="1">
          <a:blip r:embed="rId11">
            <a:alphaModFix/>
          </a:blip>
          <a:srcRect/>
          <a:stretch/>
        </p:blipFill>
        <p:spPr>
          <a:xfrm>
            <a:off x="5577757" y="2955398"/>
            <a:ext cx="254573" cy="432182"/>
          </a:xfrm>
          <a:prstGeom prst="rect">
            <a:avLst/>
          </a:prstGeom>
          <a:noFill/>
          <a:ln>
            <a:noFill/>
          </a:ln>
        </p:spPr>
      </p:pic>
      <p:pic>
        <p:nvPicPr>
          <p:cNvPr id="463" name="Google Shape;463;p58"/>
          <p:cNvPicPr preferRelativeResize="0"/>
          <p:nvPr/>
        </p:nvPicPr>
        <p:blipFill rotWithShape="1">
          <a:blip r:embed="rId12">
            <a:alphaModFix/>
          </a:blip>
          <a:srcRect/>
          <a:stretch/>
        </p:blipFill>
        <p:spPr>
          <a:xfrm>
            <a:off x="4683976" y="2992507"/>
            <a:ext cx="426262" cy="313775"/>
          </a:xfrm>
          <a:prstGeom prst="rect">
            <a:avLst/>
          </a:prstGeom>
          <a:noFill/>
          <a:ln>
            <a:noFill/>
          </a:ln>
        </p:spPr>
      </p:pic>
      <p:pic>
        <p:nvPicPr>
          <p:cNvPr id="464" name="Google Shape;464;p58"/>
          <p:cNvPicPr preferRelativeResize="0"/>
          <p:nvPr/>
        </p:nvPicPr>
        <p:blipFill rotWithShape="1">
          <a:blip r:embed="rId13">
            <a:alphaModFix/>
          </a:blip>
          <a:srcRect/>
          <a:stretch/>
        </p:blipFill>
        <p:spPr>
          <a:xfrm>
            <a:off x="3783591" y="2937638"/>
            <a:ext cx="562433" cy="390742"/>
          </a:xfrm>
          <a:prstGeom prst="rect">
            <a:avLst/>
          </a:prstGeom>
          <a:noFill/>
          <a:ln>
            <a:noFill/>
          </a:ln>
        </p:spPr>
      </p:pic>
      <p:pic>
        <p:nvPicPr>
          <p:cNvPr id="465" name="Google Shape;465;p58"/>
          <p:cNvPicPr preferRelativeResize="0"/>
          <p:nvPr/>
        </p:nvPicPr>
        <p:blipFill rotWithShape="1">
          <a:blip r:embed="rId14">
            <a:alphaModFix/>
          </a:blip>
          <a:srcRect/>
          <a:stretch/>
        </p:blipFill>
        <p:spPr>
          <a:xfrm>
            <a:off x="3092666" y="2937638"/>
            <a:ext cx="361139" cy="467704"/>
          </a:xfrm>
          <a:prstGeom prst="rect">
            <a:avLst/>
          </a:prstGeom>
          <a:noFill/>
          <a:ln>
            <a:noFill/>
          </a:ln>
        </p:spPr>
      </p:pic>
      <p:pic>
        <p:nvPicPr>
          <p:cNvPr id="466" name="Google Shape;466;p58"/>
          <p:cNvPicPr preferRelativeResize="0"/>
          <p:nvPr/>
        </p:nvPicPr>
        <p:blipFill rotWithShape="1">
          <a:blip r:embed="rId15">
            <a:alphaModFix/>
          </a:blip>
          <a:srcRect/>
          <a:stretch/>
        </p:blipFill>
        <p:spPr>
          <a:xfrm>
            <a:off x="2262328" y="3053340"/>
            <a:ext cx="461784" cy="284171"/>
          </a:xfrm>
          <a:prstGeom prst="rect">
            <a:avLst/>
          </a:prstGeom>
          <a:noFill/>
          <a:ln>
            <a:noFill/>
          </a:ln>
        </p:spPr>
      </p:pic>
      <p:pic>
        <p:nvPicPr>
          <p:cNvPr id="467" name="Google Shape;467;p58"/>
          <p:cNvPicPr preferRelativeResize="0"/>
          <p:nvPr/>
        </p:nvPicPr>
        <p:blipFill rotWithShape="1">
          <a:blip r:embed="rId16">
            <a:alphaModFix/>
          </a:blip>
          <a:srcRect/>
          <a:stretch/>
        </p:blipFill>
        <p:spPr>
          <a:xfrm>
            <a:off x="1557625" y="2968381"/>
            <a:ext cx="296016" cy="372979"/>
          </a:xfrm>
          <a:prstGeom prst="rect">
            <a:avLst/>
          </a:prstGeom>
          <a:noFill/>
          <a:ln>
            <a:noFill/>
          </a:ln>
        </p:spPr>
      </p:pic>
      <p:pic>
        <p:nvPicPr>
          <p:cNvPr id="468" name="Google Shape;468;p58"/>
          <p:cNvPicPr preferRelativeResize="0"/>
          <p:nvPr/>
        </p:nvPicPr>
        <p:blipFill rotWithShape="1">
          <a:blip r:embed="rId17">
            <a:alphaModFix/>
          </a:blip>
          <a:srcRect/>
          <a:stretch/>
        </p:blipFill>
        <p:spPr>
          <a:xfrm>
            <a:off x="7107849" y="3775435"/>
            <a:ext cx="432182" cy="449945"/>
          </a:xfrm>
          <a:prstGeom prst="rect">
            <a:avLst/>
          </a:prstGeom>
          <a:noFill/>
          <a:ln>
            <a:noFill/>
          </a:ln>
        </p:spPr>
      </p:pic>
      <p:pic>
        <p:nvPicPr>
          <p:cNvPr id="469" name="Google Shape;469;p58"/>
          <p:cNvPicPr preferRelativeResize="0"/>
          <p:nvPr/>
        </p:nvPicPr>
        <p:blipFill rotWithShape="1">
          <a:blip r:embed="rId18">
            <a:alphaModFix/>
          </a:blip>
          <a:srcRect/>
          <a:stretch/>
        </p:blipFill>
        <p:spPr>
          <a:xfrm>
            <a:off x="7195704" y="2087039"/>
            <a:ext cx="213131" cy="396661"/>
          </a:xfrm>
          <a:prstGeom prst="rect">
            <a:avLst/>
          </a:prstGeom>
          <a:noFill/>
          <a:ln>
            <a:noFill/>
          </a:ln>
        </p:spPr>
      </p:pic>
      <p:pic>
        <p:nvPicPr>
          <p:cNvPr id="470" name="Google Shape;470;p58"/>
          <p:cNvPicPr preferRelativeResize="0"/>
          <p:nvPr/>
        </p:nvPicPr>
        <p:blipFill rotWithShape="1">
          <a:blip r:embed="rId19">
            <a:alphaModFix/>
          </a:blip>
          <a:srcRect/>
          <a:stretch/>
        </p:blipFill>
        <p:spPr>
          <a:xfrm>
            <a:off x="6312062" y="2117548"/>
            <a:ext cx="372978" cy="372978"/>
          </a:xfrm>
          <a:prstGeom prst="rect">
            <a:avLst/>
          </a:prstGeom>
          <a:noFill/>
          <a:ln>
            <a:noFill/>
          </a:ln>
        </p:spPr>
      </p:pic>
      <p:pic>
        <p:nvPicPr>
          <p:cNvPr id="471" name="Google Shape;471;p58"/>
          <p:cNvPicPr preferRelativeResize="0"/>
          <p:nvPr/>
        </p:nvPicPr>
        <p:blipFill rotWithShape="1">
          <a:blip r:embed="rId20">
            <a:alphaModFix/>
          </a:blip>
          <a:srcRect/>
          <a:stretch/>
        </p:blipFill>
        <p:spPr>
          <a:xfrm>
            <a:off x="5539275" y="2159387"/>
            <a:ext cx="331537" cy="272335"/>
          </a:xfrm>
          <a:prstGeom prst="rect">
            <a:avLst/>
          </a:prstGeom>
          <a:noFill/>
          <a:ln>
            <a:noFill/>
          </a:ln>
        </p:spPr>
      </p:pic>
      <p:pic>
        <p:nvPicPr>
          <p:cNvPr id="472" name="Google Shape;472;p58"/>
          <p:cNvPicPr preferRelativeResize="0"/>
          <p:nvPr/>
        </p:nvPicPr>
        <p:blipFill rotWithShape="1">
          <a:blip r:embed="rId21">
            <a:alphaModFix/>
          </a:blip>
          <a:srcRect/>
          <a:stretch/>
        </p:blipFill>
        <p:spPr>
          <a:xfrm>
            <a:off x="4717927" y="2161039"/>
            <a:ext cx="343379" cy="278255"/>
          </a:xfrm>
          <a:prstGeom prst="rect">
            <a:avLst/>
          </a:prstGeom>
          <a:noFill/>
          <a:ln>
            <a:noFill/>
          </a:ln>
        </p:spPr>
      </p:pic>
      <p:pic>
        <p:nvPicPr>
          <p:cNvPr id="473" name="Google Shape;473;p58"/>
          <p:cNvPicPr preferRelativeResize="0"/>
          <p:nvPr/>
        </p:nvPicPr>
        <p:blipFill rotWithShape="1">
          <a:blip r:embed="rId22">
            <a:alphaModFix/>
          </a:blip>
          <a:srcRect/>
          <a:stretch/>
        </p:blipFill>
        <p:spPr>
          <a:xfrm>
            <a:off x="3856329" y="2069499"/>
            <a:ext cx="438103" cy="438103"/>
          </a:xfrm>
          <a:prstGeom prst="rect">
            <a:avLst/>
          </a:prstGeom>
          <a:noFill/>
          <a:ln>
            <a:noFill/>
          </a:ln>
        </p:spPr>
      </p:pic>
      <p:pic>
        <p:nvPicPr>
          <p:cNvPr id="474" name="Google Shape;474;p58"/>
          <p:cNvPicPr preferRelativeResize="0"/>
          <p:nvPr/>
        </p:nvPicPr>
        <p:blipFill rotWithShape="1">
          <a:blip r:embed="rId23">
            <a:alphaModFix/>
          </a:blip>
          <a:srcRect/>
          <a:stretch/>
        </p:blipFill>
        <p:spPr>
          <a:xfrm>
            <a:off x="3102095" y="2098881"/>
            <a:ext cx="367057" cy="372978"/>
          </a:xfrm>
          <a:prstGeom prst="rect">
            <a:avLst/>
          </a:prstGeom>
          <a:noFill/>
          <a:ln>
            <a:noFill/>
          </a:ln>
        </p:spPr>
      </p:pic>
      <p:pic>
        <p:nvPicPr>
          <p:cNvPr id="475" name="Google Shape;475;p58"/>
          <p:cNvPicPr preferRelativeResize="0"/>
          <p:nvPr/>
        </p:nvPicPr>
        <p:blipFill rotWithShape="1">
          <a:blip r:embed="rId24">
            <a:alphaModFix/>
          </a:blip>
          <a:srcRect/>
          <a:stretch/>
        </p:blipFill>
        <p:spPr>
          <a:xfrm>
            <a:off x="2319918" y="2128477"/>
            <a:ext cx="343380" cy="343380"/>
          </a:xfrm>
          <a:prstGeom prst="rect">
            <a:avLst/>
          </a:prstGeom>
          <a:noFill/>
          <a:ln>
            <a:noFill/>
          </a:ln>
        </p:spPr>
      </p:pic>
      <p:pic>
        <p:nvPicPr>
          <p:cNvPr id="476" name="Google Shape;476;p58"/>
          <p:cNvPicPr preferRelativeResize="0"/>
          <p:nvPr/>
        </p:nvPicPr>
        <p:blipFill rotWithShape="1">
          <a:blip r:embed="rId25">
            <a:alphaModFix/>
          </a:blip>
          <a:srcRect/>
          <a:stretch/>
        </p:blipFill>
        <p:spPr>
          <a:xfrm>
            <a:off x="1587227" y="2077638"/>
            <a:ext cx="236811" cy="426263"/>
          </a:xfrm>
          <a:prstGeom prst="rect">
            <a:avLst/>
          </a:prstGeom>
          <a:noFill/>
          <a:ln>
            <a:noFill/>
          </a:ln>
        </p:spPr>
      </p:pic>
      <p:pic>
        <p:nvPicPr>
          <p:cNvPr id="477" name="Google Shape;477;p58"/>
          <p:cNvPicPr preferRelativeResize="0"/>
          <p:nvPr/>
        </p:nvPicPr>
        <p:blipFill rotWithShape="1">
          <a:blip r:embed="rId26">
            <a:alphaModFix/>
          </a:blip>
          <a:srcRect/>
          <a:stretch/>
        </p:blipFill>
        <p:spPr>
          <a:xfrm>
            <a:off x="6407923" y="3837949"/>
            <a:ext cx="230892" cy="390740"/>
          </a:xfrm>
          <a:prstGeom prst="rect">
            <a:avLst/>
          </a:prstGeom>
          <a:noFill/>
          <a:ln>
            <a:noFill/>
          </a:ln>
        </p:spPr>
      </p:pic>
      <p:pic>
        <p:nvPicPr>
          <p:cNvPr id="478" name="Google Shape;478;p58"/>
          <p:cNvPicPr preferRelativeResize="0"/>
          <p:nvPr/>
        </p:nvPicPr>
        <p:blipFill rotWithShape="1">
          <a:blip r:embed="rId27">
            <a:alphaModFix/>
          </a:blip>
          <a:srcRect/>
          <a:stretch/>
        </p:blipFill>
        <p:spPr>
          <a:xfrm>
            <a:off x="7130582" y="1296160"/>
            <a:ext cx="343377" cy="307857"/>
          </a:xfrm>
          <a:prstGeom prst="rect">
            <a:avLst/>
          </a:prstGeom>
          <a:noFill/>
          <a:ln>
            <a:noFill/>
          </a:ln>
        </p:spPr>
      </p:pic>
      <p:pic>
        <p:nvPicPr>
          <p:cNvPr id="479" name="Google Shape;479;p58"/>
          <p:cNvPicPr preferRelativeResize="0"/>
          <p:nvPr/>
        </p:nvPicPr>
        <p:blipFill rotWithShape="1">
          <a:blip r:embed="rId28">
            <a:alphaModFix/>
          </a:blip>
          <a:srcRect/>
          <a:stretch/>
        </p:blipFill>
        <p:spPr>
          <a:xfrm>
            <a:off x="6359424" y="1275438"/>
            <a:ext cx="278255" cy="349301"/>
          </a:xfrm>
          <a:prstGeom prst="rect">
            <a:avLst/>
          </a:prstGeom>
          <a:noFill/>
          <a:ln>
            <a:noFill/>
          </a:ln>
        </p:spPr>
      </p:pic>
      <p:pic>
        <p:nvPicPr>
          <p:cNvPr id="480" name="Google Shape;480;p58"/>
          <p:cNvPicPr preferRelativeResize="0"/>
          <p:nvPr/>
        </p:nvPicPr>
        <p:blipFill rotWithShape="1">
          <a:blip r:embed="rId29">
            <a:alphaModFix/>
          </a:blip>
          <a:srcRect/>
          <a:stretch/>
        </p:blipFill>
        <p:spPr>
          <a:xfrm>
            <a:off x="5498929" y="1257678"/>
            <a:ext cx="390739" cy="384820"/>
          </a:xfrm>
          <a:prstGeom prst="rect">
            <a:avLst/>
          </a:prstGeom>
          <a:noFill/>
          <a:ln>
            <a:noFill/>
          </a:ln>
        </p:spPr>
      </p:pic>
      <p:pic>
        <p:nvPicPr>
          <p:cNvPr id="481" name="Google Shape;481;p58"/>
          <p:cNvPicPr preferRelativeResize="0"/>
          <p:nvPr/>
        </p:nvPicPr>
        <p:blipFill rotWithShape="1">
          <a:blip r:embed="rId30">
            <a:alphaModFix/>
          </a:blip>
          <a:srcRect/>
          <a:stretch/>
        </p:blipFill>
        <p:spPr>
          <a:xfrm>
            <a:off x="4792527" y="1231037"/>
            <a:ext cx="195371" cy="438101"/>
          </a:xfrm>
          <a:prstGeom prst="rect">
            <a:avLst/>
          </a:prstGeom>
          <a:noFill/>
          <a:ln>
            <a:noFill/>
          </a:ln>
        </p:spPr>
      </p:pic>
      <p:pic>
        <p:nvPicPr>
          <p:cNvPr id="482" name="Google Shape;482;p58"/>
          <p:cNvPicPr preferRelativeResize="0"/>
          <p:nvPr/>
        </p:nvPicPr>
        <p:blipFill rotWithShape="1">
          <a:blip r:embed="rId31">
            <a:alphaModFix/>
          </a:blip>
          <a:srcRect/>
          <a:stretch/>
        </p:blipFill>
        <p:spPr>
          <a:xfrm>
            <a:off x="3839413" y="1248800"/>
            <a:ext cx="479544" cy="402580"/>
          </a:xfrm>
          <a:prstGeom prst="rect">
            <a:avLst/>
          </a:prstGeom>
          <a:noFill/>
          <a:ln>
            <a:noFill/>
          </a:ln>
        </p:spPr>
      </p:pic>
      <p:pic>
        <p:nvPicPr>
          <p:cNvPr id="483" name="Google Shape;483;p58"/>
          <p:cNvPicPr preferRelativeResize="0"/>
          <p:nvPr/>
        </p:nvPicPr>
        <p:blipFill rotWithShape="1">
          <a:blip r:embed="rId32">
            <a:alphaModFix/>
          </a:blip>
          <a:srcRect/>
          <a:stretch/>
        </p:blipFill>
        <p:spPr>
          <a:xfrm>
            <a:off x="3140725" y="1254449"/>
            <a:ext cx="337458" cy="337458"/>
          </a:xfrm>
          <a:prstGeom prst="rect">
            <a:avLst/>
          </a:prstGeom>
          <a:noFill/>
          <a:ln>
            <a:noFill/>
          </a:ln>
        </p:spPr>
      </p:pic>
      <p:pic>
        <p:nvPicPr>
          <p:cNvPr id="484" name="Google Shape;484;p58"/>
          <p:cNvPicPr preferRelativeResize="0"/>
          <p:nvPr/>
        </p:nvPicPr>
        <p:blipFill rotWithShape="1">
          <a:blip r:embed="rId33">
            <a:alphaModFix/>
          </a:blip>
          <a:srcRect/>
          <a:stretch/>
        </p:blipFill>
        <p:spPr>
          <a:xfrm>
            <a:off x="2292958" y="1278885"/>
            <a:ext cx="384820" cy="331537"/>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485"/>
        <p:cNvGrpSpPr/>
        <p:nvPr/>
      </p:nvGrpSpPr>
      <p:grpSpPr>
        <a:xfrm>
          <a:off x="0" y="0"/>
          <a:ext cx="0" cy="0"/>
          <a:chOff x="0" y="0"/>
          <a:chExt cx="0" cy="0"/>
        </a:xfrm>
      </p:grpSpPr>
      <p:pic>
        <p:nvPicPr>
          <p:cNvPr id="486" name="Google Shape;486;p59"/>
          <p:cNvPicPr preferRelativeResize="0"/>
          <p:nvPr/>
        </p:nvPicPr>
        <p:blipFill rotWithShape="1">
          <a:blip r:embed="rId2">
            <a:alphaModFix/>
          </a:blip>
          <a:srcRect/>
          <a:stretch/>
        </p:blipFill>
        <p:spPr>
          <a:xfrm>
            <a:off x="1384531" y="1123957"/>
            <a:ext cx="646830" cy="652265"/>
          </a:xfrm>
          <a:prstGeom prst="rect">
            <a:avLst/>
          </a:prstGeom>
          <a:noFill/>
          <a:ln>
            <a:noFill/>
          </a:ln>
        </p:spPr>
      </p:pic>
      <p:pic>
        <p:nvPicPr>
          <p:cNvPr id="487" name="Google Shape;487;p59"/>
          <p:cNvPicPr preferRelativeResize="0"/>
          <p:nvPr/>
        </p:nvPicPr>
        <p:blipFill rotWithShape="1">
          <a:blip r:embed="rId3">
            <a:alphaModFix/>
          </a:blip>
          <a:srcRect/>
          <a:stretch/>
        </p:blipFill>
        <p:spPr>
          <a:xfrm>
            <a:off x="2177999" y="3694949"/>
            <a:ext cx="652265" cy="652265"/>
          </a:xfrm>
          <a:prstGeom prst="rect">
            <a:avLst/>
          </a:prstGeom>
          <a:noFill/>
          <a:ln>
            <a:noFill/>
          </a:ln>
        </p:spPr>
      </p:pic>
      <p:pic>
        <p:nvPicPr>
          <p:cNvPr id="488" name="Google Shape;488;p59"/>
          <p:cNvPicPr preferRelativeResize="0"/>
          <p:nvPr/>
        </p:nvPicPr>
        <p:blipFill rotWithShape="1">
          <a:blip r:embed="rId4">
            <a:alphaModFix/>
          </a:blip>
          <a:srcRect/>
          <a:stretch/>
        </p:blipFill>
        <p:spPr>
          <a:xfrm>
            <a:off x="1371439" y="3676086"/>
            <a:ext cx="652265" cy="652265"/>
          </a:xfrm>
          <a:prstGeom prst="rect">
            <a:avLst/>
          </a:prstGeom>
          <a:noFill/>
          <a:ln>
            <a:noFill/>
          </a:ln>
        </p:spPr>
      </p:pic>
      <p:pic>
        <p:nvPicPr>
          <p:cNvPr id="489" name="Google Shape;489;p59"/>
          <p:cNvPicPr preferRelativeResize="0"/>
          <p:nvPr/>
        </p:nvPicPr>
        <p:blipFill rotWithShape="1">
          <a:blip r:embed="rId5">
            <a:alphaModFix/>
          </a:blip>
          <a:srcRect/>
          <a:stretch/>
        </p:blipFill>
        <p:spPr>
          <a:xfrm>
            <a:off x="4563486" y="3688734"/>
            <a:ext cx="652265" cy="652265"/>
          </a:xfrm>
          <a:prstGeom prst="rect">
            <a:avLst/>
          </a:prstGeom>
          <a:noFill/>
          <a:ln>
            <a:noFill/>
          </a:ln>
        </p:spPr>
      </p:pic>
      <p:pic>
        <p:nvPicPr>
          <p:cNvPr id="490" name="Google Shape;490;p59"/>
          <p:cNvPicPr preferRelativeResize="0"/>
          <p:nvPr/>
        </p:nvPicPr>
        <p:blipFill rotWithShape="1">
          <a:blip r:embed="rId6">
            <a:alphaModFix/>
          </a:blip>
          <a:srcRect/>
          <a:stretch/>
        </p:blipFill>
        <p:spPr>
          <a:xfrm>
            <a:off x="3760196" y="3691452"/>
            <a:ext cx="652264" cy="646830"/>
          </a:xfrm>
          <a:prstGeom prst="rect">
            <a:avLst/>
          </a:prstGeom>
          <a:noFill/>
          <a:ln>
            <a:noFill/>
          </a:ln>
        </p:spPr>
      </p:pic>
      <p:pic>
        <p:nvPicPr>
          <p:cNvPr id="491" name="Google Shape;491;p59"/>
          <p:cNvPicPr preferRelativeResize="0"/>
          <p:nvPr/>
        </p:nvPicPr>
        <p:blipFill rotWithShape="1">
          <a:blip r:embed="rId7">
            <a:alphaModFix/>
          </a:blip>
          <a:srcRect/>
          <a:stretch/>
        </p:blipFill>
        <p:spPr>
          <a:xfrm>
            <a:off x="2959492" y="3681521"/>
            <a:ext cx="652264" cy="646830"/>
          </a:xfrm>
          <a:prstGeom prst="rect">
            <a:avLst/>
          </a:prstGeom>
          <a:noFill/>
          <a:ln>
            <a:noFill/>
          </a:ln>
        </p:spPr>
      </p:pic>
      <p:pic>
        <p:nvPicPr>
          <p:cNvPr id="492" name="Google Shape;492;p59"/>
          <p:cNvPicPr preferRelativeResize="0"/>
          <p:nvPr/>
        </p:nvPicPr>
        <p:blipFill rotWithShape="1">
          <a:blip r:embed="rId8">
            <a:alphaModFix/>
          </a:blip>
          <a:srcRect/>
          <a:stretch/>
        </p:blipFill>
        <p:spPr>
          <a:xfrm>
            <a:off x="5375508" y="3711004"/>
            <a:ext cx="652264" cy="646830"/>
          </a:xfrm>
          <a:prstGeom prst="rect">
            <a:avLst/>
          </a:prstGeom>
          <a:noFill/>
          <a:ln>
            <a:noFill/>
          </a:ln>
        </p:spPr>
      </p:pic>
      <p:pic>
        <p:nvPicPr>
          <p:cNvPr id="493" name="Google Shape;493;p59"/>
          <p:cNvPicPr preferRelativeResize="0"/>
          <p:nvPr/>
        </p:nvPicPr>
        <p:blipFill rotWithShape="1">
          <a:blip r:embed="rId9">
            <a:alphaModFix/>
          </a:blip>
          <a:srcRect/>
          <a:stretch/>
        </p:blipFill>
        <p:spPr>
          <a:xfrm>
            <a:off x="7001336" y="2823262"/>
            <a:ext cx="652265" cy="652265"/>
          </a:xfrm>
          <a:prstGeom prst="rect">
            <a:avLst/>
          </a:prstGeom>
          <a:noFill/>
          <a:ln>
            <a:noFill/>
          </a:ln>
        </p:spPr>
      </p:pic>
      <p:pic>
        <p:nvPicPr>
          <p:cNvPr id="494" name="Google Shape;494;p59"/>
          <p:cNvPicPr preferRelativeResize="0"/>
          <p:nvPr/>
        </p:nvPicPr>
        <p:blipFill rotWithShape="1">
          <a:blip r:embed="rId10">
            <a:alphaModFix/>
          </a:blip>
          <a:srcRect/>
          <a:stretch/>
        </p:blipFill>
        <p:spPr>
          <a:xfrm>
            <a:off x="6172420" y="2835793"/>
            <a:ext cx="652265" cy="652265"/>
          </a:xfrm>
          <a:prstGeom prst="rect">
            <a:avLst/>
          </a:prstGeom>
          <a:noFill/>
          <a:ln>
            <a:noFill/>
          </a:ln>
        </p:spPr>
      </p:pic>
      <p:pic>
        <p:nvPicPr>
          <p:cNvPr id="495" name="Google Shape;495;p59"/>
          <p:cNvPicPr preferRelativeResize="0"/>
          <p:nvPr/>
        </p:nvPicPr>
        <p:blipFill rotWithShape="1">
          <a:blip r:embed="rId11">
            <a:alphaModFix/>
          </a:blip>
          <a:srcRect/>
          <a:stretch/>
        </p:blipFill>
        <p:spPr>
          <a:xfrm>
            <a:off x="5373958" y="2839361"/>
            <a:ext cx="652264" cy="646830"/>
          </a:xfrm>
          <a:prstGeom prst="rect">
            <a:avLst/>
          </a:prstGeom>
          <a:noFill/>
          <a:ln>
            <a:noFill/>
          </a:ln>
        </p:spPr>
      </p:pic>
      <p:pic>
        <p:nvPicPr>
          <p:cNvPr id="496" name="Google Shape;496;p59"/>
          <p:cNvPicPr preferRelativeResize="0"/>
          <p:nvPr/>
        </p:nvPicPr>
        <p:blipFill rotWithShape="1">
          <a:blip r:embed="rId12">
            <a:alphaModFix/>
          </a:blip>
          <a:srcRect/>
          <a:stretch/>
        </p:blipFill>
        <p:spPr>
          <a:xfrm>
            <a:off x="4567717" y="2839361"/>
            <a:ext cx="652264" cy="646830"/>
          </a:xfrm>
          <a:prstGeom prst="rect">
            <a:avLst/>
          </a:prstGeom>
          <a:noFill/>
          <a:ln>
            <a:noFill/>
          </a:ln>
        </p:spPr>
      </p:pic>
      <p:pic>
        <p:nvPicPr>
          <p:cNvPr id="497" name="Google Shape;497;p59"/>
          <p:cNvPicPr preferRelativeResize="0"/>
          <p:nvPr/>
        </p:nvPicPr>
        <p:blipFill rotWithShape="1">
          <a:blip r:embed="rId13">
            <a:alphaModFix/>
          </a:blip>
          <a:srcRect/>
          <a:stretch/>
        </p:blipFill>
        <p:spPr>
          <a:xfrm>
            <a:off x="3754067" y="2828738"/>
            <a:ext cx="646830" cy="652265"/>
          </a:xfrm>
          <a:prstGeom prst="rect">
            <a:avLst/>
          </a:prstGeom>
          <a:noFill/>
          <a:ln>
            <a:noFill/>
          </a:ln>
        </p:spPr>
      </p:pic>
      <p:pic>
        <p:nvPicPr>
          <p:cNvPr id="498" name="Google Shape;498;p59"/>
          <p:cNvPicPr preferRelativeResize="0"/>
          <p:nvPr/>
        </p:nvPicPr>
        <p:blipFill rotWithShape="1">
          <a:blip r:embed="rId14">
            <a:alphaModFix/>
          </a:blip>
          <a:srcRect/>
          <a:stretch/>
        </p:blipFill>
        <p:spPr>
          <a:xfrm>
            <a:off x="2954675" y="2836642"/>
            <a:ext cx="652265" cy="652265"/>
          </a:xfrm>
          <a:prstGeom prst="rect">
            <a:avLst/>
          </a:prstGeom>
          <a:noFill/>
          <a:ln>
            <a:noFill/>
          </a:ln>
        </p:spPr>
      </p:pic>
      <p:pic>
        <p:nvPicPr>
          <p:cNvPr id="499" name="Google Shape;499;p59"/>
          <p:cNvPicPr preferRelativeResize="0"/>
          <p:nvPr/>
        </p:nvPicPr>
        <p:blipFill rotWithShape="1">
          <a:blip r:embed="rId15">
            <a:alphaModFix/>
          </a:blip>
          <a:srcRect/>
          <a:stretch/>
        </p:blipFill>
        <p:spPr>
          <a:xfrm>
            <a:off x="2164369" y="2829548"/>
            <a:ext cx="646830" cy="652265"/>
          </a:xfrm>
          <a:prstGeom prst="rect">
            <a:avLst/>
          </a:prstGeom>
          <a:noFill/>
          <a:ln>
            <a:noFill/>
          </a:ln>
        </p:spPr>
      </p:pic>
      <p:pic>
        <p:nvPicPr>
          <p:cNvPr id="500" name="Google Shape;500;p59"/>
          <p:cNvPicPr preferRelativeResize="0"/>
          <p:nvPr/>
        </p:nvPicPr>
        <p:blipFill rotWithShape="1">
          <a:blip r:embed="rId16">
            <a:alphaModFix/>
          </a:blip>
          <a:srcRect/>
          <a:stretch/>
        </p:blipFill>
        <p:spPr>
          <a:xfrm>
            <a:off x="1379502" y="2829549"/>
            <a:ext cx="652265" cy="652265"/>
          </a:xfrm>
          <a:prstGeom prst="rect">
            <a:avLst/>
          </a:prstGeom>
          <a:noFill/>
          <a:ln>
            <a:noFill/>
          </a:ln>
        </p:spPr>
      </p:pic>
      <p:pic>
        <p:nvPicPr>
          <p:cNvPr id="501" name="Google Shape;501;p59"/>
          <p:cNvPicPr preferRelativeResize="0"/>
          <p:nvPr/>
        </p:nvPicPr>
        <p:blipFill rotWithShape="1">
          <a:blip r:embed="rId17">
            <a:alphaModFix/>
          </a:blip>
          <a:srcRect/>
          <a:stretch/>
        </p:blipFill>
        <p:spPr>
          <a:xfrm>
            <a:off x="7000526" y="3707186"/>
            <a:ext cx="646830" cy="652265"/>
          </a:xfrm>
          <a:prstGeom prst="rect">
            <a:avLst/>
          </a:prstGeom>
          <a:noFill/>
          <a:ln>
            <a:noFill/>
          </a:ln>
        </p:spPr>
      </p:pic>
      <p:pic>
        <p:nvPicPr>
          <p:cNvPr id="502" name="Google Shape;502;p59"/>
          <p:cNvPicPr preferRelativeResize="0"/>
          <p:nvPr/>
        </p:nvPicPr>
        <p:blipFill rotWithShape="1">
          <a:blip r:embed="rId18">
            <a:alphaModFix/>
          </a:blip>
          <a:srcRect/>
          <a:stretch/>
        </p:blipFill>
        <p:spPr>
          <a:xfrm>
            <a:off x="6976138" y="1967901"/>
            <a:ext cx="652265" cy="652265"/>
          </a:xfrm>
          <a:prstGeom prst="rect">
            <a:avLst/>
          </a:prstGeom>
          <a:noFill/>
          <a:ln>
            <a:noFill/>
          </a:ln>
        </p:spPr>
      </p:pic>
      <p:pic>
        <p:nvPicPr>
          <p:cNvPr id="503" name="Google Shape;503;p59"/>
          <p:cNvPicPr preferRelativeResize="0"/>
          <p:nvPr/>
        </p:nvPicPr>
        <p:blipFill rotWithShape="1">
          <a:blip r:embed="rId19">
            <a:alphaModFix/>
          </a:blip>
          <a:srcRect/>
          <a:stretch/>
        </p:blipFill>
        <p:spPr>
          <a:xfrm>
            <a:off x="6175493" y="1968585"/>
            <a:ext cx="646830" cy="652265"/>
          </a:xfrm>
          <a:prstGeom prst="rect">
            <a:avLst/>
          </a:prstGeom>
          <a:noFill/>
          <a:ln>
            <a:noFill/>
          </a:ln>
        </p:spPr>
      </p:pic>
      <p:pic>
        <p:nvPicPr>
          <p:cNvPr id="504" name="Google Shape;504;p59"/>
          <p:cNvPicPr preferRelativeResize="0"/>
          <p:nvPr/>
        </p:nvPicPr>
        <p:blipFill rotWithShape="1">
          <a:blip r:embed="rId20">
            <a:alphaModFix/>
          </a:blip>
          <a:srcRect/>
          <a:stretch/>
        </p:blipFill>
        <p:spPr>
          <a:xfrm>
            <a:off x="5378912" y="1968585"/>
            <a:ext cx="652265" cy="652265"/>
          </a:xfrm>
          <a:prstGeom prst="rect">
            <a:avLst/>
          </a:prstGeom>
          <a:noFill/>
          <a:ln>
            <a:noFill/>
          </a:ln>
        </p:spPr>
      </p:pic>
      <p:pic>
        <p:nvPicPr>
          <p:cNvPr id="505" name="Google Shape;505;p59"/>
          <p:cNvPicPr preferRelativeResize="0"/>
          <p:nvPr/>
        </p:nvPicPr>
        <p:blipFill rotWithShape="1">
          <a:blip r:embed="rId21">
            <a:alphaModFix/>
          </a:blip>
          <a:srcRect/>
          <a:stretch/>
        </p:blipFill>
        <p:spPr>
          <a:xfrm>
            <a:off x="4574782" y="1966308"/>
            <a:ext cx="652265" cy="652265"/>
          </a:xfrm>
          <a:prstGeom prst="rect">
            <a:avLst/>
          </a:prstGeom>
          <a:noFill/>
          <a:ln>
            <a:noFill/>
          </a:ln>
        </p:spPr>
      </p:pic>
      <p:pic>
        <p:nvPicPr>
          <p:cNvPr id="506" name="Google Shape;506;p59"/>
          <p:cNvPicPr preferRelativeResize="0"/>
          <p:nvPr/>
        </p:nvPicPr>
        <p:blipFill rotWithShape="1">
          <a:blip r:embed="rId22">
            <a:alphaModFix/>
          </a:blip>
          <a:srcRect/>
          <a:stretch/>
        </p:blipFill>
        <p:spPr>
          <a:xfrm>
            <a:off x="3757654" y="1962980"/>
            <a:ext cx="652265" cy="652265"/>
          </a:xfrm>
          <a:prstGeom prst="rect">
            <a:avLst/>
          </a:prstGeom>
          <a:noFill/>
          <a:ln>
            <a:noFill/>
          </a:ln>
        </p:spPr>
      </p:pic>
      <p:pic>
        <p:nvPicPr>
          <p:cNvPr id="507" name="Google Shape;507;p59"/>
          <p:cNvPicPr preferRelativeResize="0"/>
          <p:nvPr/>
        </p:nvPicPr>
        <p:blipFill rotWithShape="1">
          <a:blip r:embed="rId23">
            <a:alphaModFix/>
          </a:blip>
          <a:srcRect/>
          <a:stretch/>
        </p:blipFill>
        <p:spPr>
          <a:xfrm>
            <a:off x="2956897" y="1967398"/>
            <a:ext cx="652265" cy="652265"/>
          </a:xfrm>
          <a:prstGeom prst="rect">
            <a:avLst/>
          </a:prstGeom>
          <a:noFill/>
          <a:ln>
            <a:noFill/>
          </a:ln>
        </p:spPr>
      </p:pic>
      <p:pic>
        <p:nvPicPr>
          <p:cNvPr id="508" name="Google Shape;508;p59"/>
          <p:cNvPicPr preferRelativeResize="0"/>
          <p:nvPr/>
        </p:nvPicPr>
        <p:blipFill rotWithShape="1">
          <a:blip r:embed="rId24">
            <a:alphaModFix/>
          </a:blip>
          <a:srcRect/>
          <a:stretch/>
        </p:blipFill>
        <p:spPr>
          <a:xfrm>
            <a:off x="2174810" y="1968585"/>
            <a:ext cx="652265" cy="652265"/>
          </a:xfrm>
          <a:prstGeom prst="rect">
            <a:avLst/>
          </a:prstGeom>
          <a:noFill/>
          <a:ln>
            <a:noFill/>
          </a:ln>
        </p:spPr>
      </p:pic>
      <p:pic>
        <p:nvPicPr>
          <p:cNvPr id="509" name="Google Shape;509;p59"/>
          <p:cNvPicPr preferRelativeResize="0"/>
          <p:nvPr/>
        </p:nvPicPr>
        <p:blipFill rotWithShape="1">
          <a:blip r:embed="rId25">
            <a:alphaModFix/>
          </a:blip>
          <a:srcRect/>
          <a:stretch/>
        </p:blipFill>
        <p:spPr>
          <a:xfrm>
            <a:off x="1384938" y="1968585"/>
            <a:ext cx="646830" cy="652265"/>
          </a:xfrm>
          <a:prstGeom prst="rect">
            <a:avLst/>
          </a:prstGeom>
          <a:noFill/>
          <a:ln>
            <a:noFill/>
          </a:ln>
        </p:spPr>
      </p:pic>
      <p:pic>
        <p:nvPicPr>
          <p:cNvPr id="510" name="Google Shape;510;p59"/>
          <p:cNvPicPr preferRelativeResize="0"/>
          <p:nvPr/>
        </p:nvPicPr>
        <p:blipFill rotWithShape="1">
          <a:blip r:embed="rId26">
            <a:alphaModFix/>
          </a:blip>
          <a:srcRect/>
          <a:stretch/>
        </p:blipFill>
        <p:spPr>
          <a:xfrm>
            <a:off x="6197237" y="3707186"/>
            <a:ext cx="652265" cy="652265"/>
          </a:xfrm>
          <a:prstGeom prst="rect">
            <a:avLst/>
          </a:prstGeom>
          <a:noFill/>
          <a:ln>
            <a:noFill/>
          </a:ln>
        </p:spPr>
      </p:pic>
      <p:pic>
        <p:nvPicPr>
          <p:cNvPr id="511" name="Google Shape;511;p59"/>
          <p:cNvPicPr preferRelativeResize="0"/>
          <p:nvPr/>
        </p:nvPicPr>
        <p:blipFill rotWithShape="1">
          <a:blip r:embed="rId27">
            <a:alphaModFix/>
          </a:blip>
          <a:srcRect/>
          <a:stretch/>
        </p:blipFill>
        <p:spPr>
          <a:xfrm>
            <a:off x="6978503" y="1129393"/>
            <a:ext cx="652264" cy="646830"/>
          </a:xfrm>
          <a:prstGeom prst="rect">
            <a:avLst/>
          </a:prstGeom>
          <a:noFill/>
          <a:ln>
            <a:noFill/>
          </a:ln>
        </p:spPr>
      </p:pic>
      <p:pic>
        <p:nvPicPr>
          <p:cNvPr id="512" name="Google Shape;512;p59"/>
          <p:cNvPicPr preferRelativeResize="0"/>
          <p:nvPr/>
        </p:nvPicPr>
        <p:blipFill rotWithShape="1">
          <a:blip r:embed="rId28">
            <a:alphaModFix/>
          </a:blip>
          <a:srcRect/>
          <a:stretch/>
        </p:blipFill>
        <p:spPr>
          <a:xfrm>
            <a:off x="6182396" y="1123957"/>
            <a:ext cx="646830" cy="652265"/>
          </a:xfrm>
          <a:prstGeom prst="rect">
            <a:avLst/>
          </a:prstGeom>
          <a:noFill/>
          <a:ln>
            <a:noFill/>
          </a:ln>
        </p:spPr>
      </p:pic>
      <p:pic>
        <p:nvPicPr>
          <p:cNvPr id="513" name="Google Shape;513;p59"/>
          <p:cNvPicPr preferRelativeResize="0"/>
          <p:nvPr/>
        </p:nvPicPr>
        <p:blipFill rotWithShape="1">
          <a:blip r:embed="rId29">
            <a:alphaModFix/>
          </a:blip>
          <a:srcRect/>
          <a:stretch/>
        </p:blipFill>
        <p:spPr>
          <a:xfrm>
            <a:off x="5378912" y="1118521"/>
            <a:ext cx="652265" cy="652265"/>
          </a:xfrm>
          <a:prstGeom prst="rect">
            <a:avLst/>
          </a:prstGeom>
          <a:noFill/>
          <a:ln>
            <a:noFill/>
          </a:ln>
        </p:spPr>
      </p:pic>
      <p:pic>
        <p:nvPicPr>
          <p:cNvPr id="514" name="Google Shape;514;p59"/>
          <p:cNvPicPr preferRelativeResize="0"/>
          <p:nvPr/>
        </p:nvPicPr>
        <p:blipFill rotWithShape="1">
          <a:blip r:embed="rId30">
            <a:alphaModFix/>
          </a:blip>
          <a:srcRect/>
          <a:stretch/>
        </p:blipFill>
        <p:spPr>
          <a:xfrm>
            <a:off x="4567885" y="1123957"/>
            <a:ext cx="652265" cy="652265"/>
          </a:xfrm>
          <a:prstGeom prst="rect">
            <a:avLst/>
          </a:prstGeom>
          <a:noFill/>
          <a:ln>
            <a:noFill/>
          </a:ln>
        </p:spPr>
      </p:pic>
      <p:pic>
        <p:nvPicPr>
          <p:cNvPr id="515" name="Google Shape;515;p59"/>
          <p:cNvPicPr preferRelativeResize="0"/>
          <p:nvPr/>
        </p:nvPicPr>
        <p:blipFill rotWithShape="1">
          <a:blip r:embed="rId31">
            <a:alphaModFix/>
          </a:blip>
          <a:srcRect/>
          <a:stretch/>
        </p:blipFill>
        <p:spPr>
          <a:xfrm>
            <a:off x="3749248" y="1121306"/>
            <a:ext cx="652265" cy="652265"/>
          </a:xfrm>
          <a:prstGeom prst="rect">
            <a:avLst/>
          </a:prstGeom>
          <a:noFill/>
          <a:ln>
            <a:noFill/>
          </a:ln>
        </p:spPr>
      </p:pic>
      <p:pic>
        <p:nvPicPr>
          <p:cNvPr id="516" name="Google Shape;516;p59"/>
          <p:cNvPicPr preferRelativeResize="0"/>
          <p:nvPr/>
        </p:nvPicPr>
        <p:blipFill rotWithShape="1">
          <a:blip r:embed="rId32">
            <a:alphaModFix/>
          </a:blip>
          <a:srcRect/>
          <a:stretch/>
        </p:blipFill>
        <p:spPr>
          <a:xfrm>
            <a:off x="2953373" y="1123957"/>
            <a:ext cx="652264" cy="646830"/>
          </a:xfrm>
          <a:prstGeom prst="rect">
            <a:avLst/>
          </a:prstGeom>
          <a:noFill/>
          <a:ln>
            <a:noFill/>
          </a:ln>
        </p:spPr>
      </p:pic>
      <p:pic>
        <p:nvPicPr>
          <p:cNvPr id="517" name="Google Shape;517;p59"/>
          <p:cNvPicPr preferRelativeResize="0"/>
          <p:nvPr/>
        </p:nvPicPr>
        <p:blipFill rotWithShape="1">
          <a:blip r:embed="rId33">
            <a:alphaModFix/>
          </a:blip>
          <a:srcRect/>
          <a:stretch/>
        </p:blipFill>
        <p:spPr>
          <a:xfrm>
            <a:off x="2170458" y="1118521"/>
            <a:ext cx="652265" cy="652265"/>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518"/>
        <p:cNvGrpSpPr/>
        <p:nvPr/>
      </p:nvGrpSpPr>
      <p:grpSpPr>
        <a:xfrm>
          <a:off x="0" y="0"/>
          <a:ext cx="0" cy="0"/>
          <a:chOff x="0" y="0"/>
          <a:chExt cx="0" cy="0"/>
        </a:xfrm>
      </p:grpSpPr>
      <p:pic>
        <p:nvPicPr>
          <p:cNvPr id="519" name="Google Shape;519;p60"/>
          <p:cNvPicPr preferRelativeResize="0"/>
          <p:nvPr/>
        </p:nvPicPr>
        <p:blipFill rotWithShape="1">
          <a:blip r:embed="rId2">
            <a:alphaModFix/>
          </a:blip>
          <a:srcRect/>
          <a:stretch/>
        </p:blipFill>
        <p:spPr>
          <a:xfrm>
            <a:off x="1370399" y="1117572"/>
            <a:ext cx="665032" cy="665034"/>
          </a:xfrm>
          <a:prstGeom prst="rect">
            <a:avLst/>
          </a:prstGeom>
          <a:noFill/>
          <a:ln>
            <a:noFill/>
          </a:ln>
        </p:spPr>
      </p:pic>
      <p:pic>
        <p:nvPicPr>
          <p:cNvPr id="520" name="Google Shape;520;p60"/>
          <p:cNvPicPr preferRelativeResize="0"/>
          <p:nvPr/>
        </p:nvPicPr>
        <p:blipFill rotWithShape="1">
          <a:blip r:embed="rId3">
            <a:alphaModFix/>
          </a:blip>
          <a:srcRect/>
          <a:stretch/>
        </p:blipFill>
        <p:spPr>
          <a:xfrm>
            <a:off x="2174841" y="3681521"/>
            <a:ext cx="665032" cy="665034"/>
          </a:xfrm>
          <a:prstGeom prst="rect">
            <a:avLst/>
          </a:prstGeom>
          <a:noFill/>
          <a:ln>
            <a:noFill/>
          </a:ln>
        </p:spPr>
      </p:pic>
      <p:pic>
        <p:nvPicPr>
          <p:cNvPr id="521" name="Google Shape;521;p60"/>
          <p:cNvPicPr preferRelativeResize="0"/>
          <p:nvPr/>
        </p:nvPicPr>
        <p:blipFill rotWithShape="1">
          <a:blip r:embed="rId4">
            <a:alphaModFix/>
          </a:blip>
          <a:srcRect/>
          <a:stretch/>
        </p:blipFill>
        <p:spPr>
          <a:xfrm>
            <a:off x="1370399" y="3672752"/>
            <a:ext cx="665032" cy="665034"/>
          </a:xfrm>
          <a:prstGeom prst="rect">
            <a:avLst/>
          </a:prstGeom>
          <a:noFill/>
          <a:ln>
            <a:noFill/>
          </a:ln>
        </p:spPr>
      </p:pic>
      <p:pic>
        <p:nvPicPr>
          <p:cNvPr id="522" name="Google Shape;522;p60"/>
          <p:cNvPicPr preferRelativeResize="0"/>
          <p:nvPr/>
        </p:nvPicPr>
        <p:blipFill rotWithShape="1">
          <a:blip r:embed="rId5">
            <a:alphaModFix/>
          </a:blip>
          <a:srcRect/>
          <a:stretch/>
        </p:blipFill>
        <p:spPr>
          <a:xfrm>
            <a:off x="4563533" y="3681521"/>
            <a:ext cx="665032" cy="665034"/>
          </a:xfrm>
          <a:prstGeom prst="rect">
            <a:avLst/>
          </a:prstGeom>
          <a:noFill/>
          <a:ln>
            <a:noFill/>
          </a:ln>
        </p:spPr>
      </p:pic>
      <p:pic>
        <p:nvPicPr>
          <p:cNvPr id="523" name="Google Shape;523;p60"/>
          <p:cNvPicPr preferRelativeResize="0"/>
          <p:nvPr/>
        </p:nvPicPr>
        <p:blipFill rotWithShape="1">
          <a:blip r:embed="rId6">
            <a:alphaModFix/>
          </a:blip>
          <a:srcRect/>
          <a:stretch/>
        </p:blipFill>
        <p:spPr>
          <a:xfrm>
            <a:off x="3759455" y="3681521"/>
            <a:ext cx="665032" cy="665034"/>
          </a:xfrm>
          <a:prstGeom prst="rect">
            <a:avLst/>
          </a:prstGeom>
          <a:noFill/>
          <a:ln>
            <a:noFill/>
          </a:ln>
        </p:spPr>
      </p:pic>
      <p:pic>
        <p:nvPicPr>
          <p:cNvPr id="524" name="Google Shape;524;p60"/>
          <p:cNvPicPr preferRelativeResize="0"/>
          <p:nvPr/>
        </p:nvPicPr>
        <p:blipFill rotWithShape="1">
          <a:blip r:embed="rId7">
            <a:alphaModFix/>
          </a:blip>
          <a:srcRect/>
          <a:stretch/>
        </p:blipFill>
        <p:spPr>
          <a:xfrm>
            <a:off x="2955115" y="3672751"/>
            <a:ext cx="665032" cy="665034"/>
          </a:xfrm>
          <a:prstGeom prst="rect">
            <a:avLst/>
          </a:prstGeom>
          <a:noFill/>
          <a:ln>
            <a:noFill/>
          </a:ln>
        </p:spPr>
      </p:pic>
      <p:pic>
        <p:nvPicPr>
          <p:cNvPr id="525" name="Google Shape;525;p60"/>
          <p:cNvPicPr preferRelativeResize="0"/>
          <p:nvPr/>
        </p:nvPicPr>
        <p:blipFill rotWithShape="1">
          <a:blip r:embed="rId8">
            <a:alphaModFix/>
          </a:blip>
          <a:srcRect/>
          <a:stretch/>
        </p:blipFill>
        <p:spPr>
          <a:xfrm>
            <a:off x="5367571" y="3705493"/>
            <a:ext cx="665032" cy="665034"/>
          </a:xfrm>
          <a:prstGeom prst="rect">
            <a:avLst/>
          </a:prstGeom>
          <a:noFill/>
          <a:ln>
            <a:noFill/>
          </a:ln>
        </p:spPr>
      </p:pic>
      <p:pic>
        <p:nvPicPr>
          <p:cNvPr id="526" name="Google Shape;526;p60"/>
          <p:cNvPicPr preferRelativeResize="0"/>
          <p:nvPr/>
        </p:nvPicPr>
        <p:blipFill rotWithShape="1">
          <a:blip r:embed="rId9">
            <a:alphaModFix/>
          </a:blip>
          <a:srcRect/>
          <a:stretch/>
        </p:blipFill>
        <p:spPr>
          <a:xfrm>
            <a:off x="6991424" y="2815970"/>
            <a:ext cx="665032" cy="665034"/>
          </a:xfrm>
          <a:prstGeom prst="rect">
            <a:avLst/>
          </a:prstGeom>
          <a:noFill/>
          <a:ln>
            <a:noFill/>
          </a:ln>
        </p:spPr>
      </p:pic>
      <p:pic>
        <p:nvPicPr>
          <p:cNvPr id="527" name="Google Shape;527;p60"/>
          <p:cNvPicPr preferRelativeResize="0"/>
          <p:nvPr/>
        </p:nvPicPr>
        <p:blipFill rotWithShape="1">
          <a:blip r:embed="rId10">
            <a:alphaModFix/>
          </a:blip>
          <a:srcRect/>
          <a:stretch/>
        </p:blipFill>
        <p:spPr>
          <a:xfrm>
            <a:off x="6170820" y="2829409"/>
            <a:ext cx="665032" cy="665034"/>
          </a:xfrm>
          <a:prstGeom prst="rect">
            <a:avLst/>
          </a:prstGeom>
          <a:noFill/>
          <a:ln>
            <a:noFill/>
          </a:ln>
        </p:spPr>
      </p:pic>
      <p:pic>
        <p:nvPicPr>
          <p:cNvPr id="528" name="Google Shape;528;p60"/>
          <p:cNvPicPr preferRelativeResize="0"/>
          <p:nvPr/>
        </p:nvPicPr>
        <p:blipFill rotWithShape="1">
          <a:blip r:embed="rId11">
            <a:alphaModFix/>
          </a:blip>
          <a:srcRect/>
          <a:stretch/>
        </p:blipFill>
        <p:spPr>
          <a:xfrm>
            <a:off x="5367571" y="2821157"/>
            <a:ext cx="665032" cy="665034"/>
          </a:xfrm>
          <a:prstGeom prst="rect">
            <a:avLst/>
          </a:prstGeom>
          <a:noFill/>
          <a:ln>
            <a:noFill/>
          </a:ln>
        </p:spPr>
      </p:pic>
      <p:pic>
        <p:nvPicPr>
          <p:cNvPr id="529" name="Google Shape;529;p60"/>
          <p:cNvPicPr preferRelativeResize="0"/>
          <p:nvPr/>
        </p:nvPicPr>
        <p:blipFill rotWithShape="1">
          <a:blip r:embed="rId12">
            <a:alphaModFix/>
          </a:blip>
          <a:srcRect/>
          <a:stretch/>
        </p:blipFill>
        <p:spPr>
          <a:xfrm>
            <a:off x="4554122" y="2829409"/>
            <a:ext cx="665032" cy="665034"/>
          </a:xfrm>
          <a:prstGeom prst="rect">
            <a:avLst/>
          </a:prstGeom>
          <a:noFill/>
          <a:ln>
            <a:noFill/>
          </a:ln>
        </p:spPr>
      </p:pic>
      <p:pic>
        <p:nvPicPr>
          <p:cNvPr id="530" name="Google Shape;530;p60"/>
          <p:cNvPicPr preferRelativeResize="0"/>
          <p:nvPr/>
        </p:nvPicPr>
        <p:blipFill rotWithShape="1">
          <a:blip r:embed="rId13">
            <a:alphaModFix/>
          </a:blip>
          <a:srcRect/>
          <a:stretch/>
        </p:blipFill>
        <p:spPr>
          <a:xfrm>
            <a:off x="3751270" y="2829409"/>
            <a:ext cx="665032" cy="665034"/>
          </a:xfrm>
          <a:prstGeom prst="rect">
            <a:avLst/>
          </a:prstGeom>
          <a:noFill/>
          <a:ln>
            <a:noFill/>
          </a:ln>
        </p:spPr>
      </p:pic>
      <p:pic>
        <p:nvPicPr>
          <p:cNvPr id="531" name="Google Shape;531;p60"/>
          <p:cNvPicPr preferRelativeResize="0"/>
          <p:nvPr/>
        </p:nvPicPr>
        <p:blipFill rotWithShape="1">
          <a:blip r:embed="rId14">
            <a:alphaModFix/>
          </a:blip>
          <a:srcRect/>
          <a:stretch/>
        </p:blipFill>
        <p:spPr>
          <a:xfrm>
            <a:off x="2955115" y="2821157"/>
            <a:ext cx="665032" cy="665034"/>
          </a:xfrm>
          <a:prstGeom prst="rect">
            <a:avLst/>
          </a:prstGeom>
          <a:noFill/>
          <a:ln>
            <a:noFill/>
          </a:ln>
        </p:spPr>
      </p:pic>
      <p:pic>
        <p:nvPicPr>
          <p:cNvPr id="532" name="Google Shape;532;p60"/>
          <p:cNvPicPr preferRelativeResize="0"/>
          <p:nvPr/>
        </p:nvPicPr>
        <p:blipFill rotWithShape="1">
          <a:blip r:embed="rId15">
            <a:alphaModFix/>
          </a:blip>
          <a:srcRect/>
          <a:stretch/>
        </p:blipFill>
        <p:spPr>
          <a:xfrm>
            <a:off x="2168018" y="2829409"/>
            <a:ext cx="670439" cy="665034"/>
          </a:xfrm>
          <a:prstGeom prst="rect">
            <a:avLst/>
          </a:prstGeom>
          <a:noFill/>
          <a:ln>
            <a:noFill/>
          </a:ln>
        </p:spPr>
      </p:pic>
      <p:pic>
        <p:nvPicPr>
          <p:cNvPr id="533" name="Google Shape;533;p60"/>
          <p:cNvPicPr preferRelativeResize="0"/>
          <p:nvPr/>
        </p:nvPicPr>
        <p:blipFill rotWithShape="1">
          <a:blip r:embed="rId16">
            <a:alphaModFix/>
          </a:blip>
          <a:srcRect/>
          <a:stretch/>
        </p:blipFill>
        <p:spPr>
          <a:xfrm>
            <a:off x="1370399" y="2829409"/>
            <a:ext cx="665032" cy="665034"/>
          </a:xfrm>
          <a:prstGeom prst="rect">
            <a:avLst/>
          </a:prstGeom>
          <a:noFill/>
          <a:ln>
            <a:noFill/>
          </a:ln>
        </p:spPr>
      </p:pic>
      <p:pic>
        <p:nvPicPr>
          <p:cNvPr id="534" name="Google Shape;534;p60"/>
          <p:cNvPicPr preferRelativeResize="0"/>
          <p:nvPr/>
        </p:nvPicPr>
        <p:blipFill rotWithShape="1">
          <a:blip r:embed="rId17">
            <a:alphaModFix/>
          </a:blip>
          <a:srcRect/>
          <a:stretch/>
        </p:blipFill>
        <p:spPr>
          <a:xfrm>
            <a:off x="6987712" y="3705493"/>
            <a:ext cx="670439" cy="665034"/>
          </a:xfrm>
          <a:prstGeom prst="rect">
            <a:avLst/>
          </a:prstGeom>
          <a:noFill/>
          <a:ln>
            <a:noFill/>
          </a:ln>
        </p:spPr>
      </p:pic>
      <p:pic>
        <p:nvPicPr>
          <p:cNvPr id="535" name="Google Shape;535;p60"/>
          <p:cNvPicPr preferRelativeResize="0"/>
          <p:nvPr/>
        </p:nvPicPr>
        <p:blipFill rotWithShape="1">
          <a:blip r:embed="rId18">
            <a:alphaModFix/>
          </a:blip>
          <a:srcRect/>
          <a:stretch/>
        </p:blipFill>
        <p:spPr>
          <a:xfrm>
            <a:off x="6976137" y="1954490"/>
            <a:ext cx="665032" cy="665034"/>
          </a:xfrm>
          <a:prstGeom prst="rect">
            <a:avLst/>
          </a:prstGeom>
          <a:noFill/>
          <a:ln>
            <a:noFill/>
          </a:ln>
        </p:spPr>
      </p:pic>
      <p:pic>
        <p:nvPicPr>
          <p:cNvPr id="536" name="Google Shape;536;p60"/>
          <p:cNvPicPr preferRelativeResize="0"/>
          <p:nvPr/>
        </p:nvPicPr>
        <p:blipFill rotWithShape="1">
          <a:blip r:embed="rId19">
            <a:alphaModFix/>
          </a:blip>
          <a:srcRect/>
          <a:stretch/>
        </p:blipFill>
        <p:spPr>
          <a:xfrm>
            <a:off x="6163332" y="1948073"/>
            <a:ext cx="670439" cy="665034"/>
          </a:xfrm>
          <a:prstGeom prst="rect">
            <a:avLst/>
          </a:prstGeom>
          <a:noFill/>
          <a:ln>
            <a:noFill/>
          </a:ln>
        </p:spPr>
      </p:pic>
      <p:pic>
        <p:nvPicPr>
          <p:cNvPr id="537" name="Google Shape;537;p60"/>
          <p:cNvPicPr preferRelativeResize="0"/>
          <p:nvPr/>
        </p:nvPicPr>
        <p:blipFill rotWithShape="1">
          <a:blip r:embed="rId20">
            <a:alphaModFix/>
          </a:blip>
          <a:srcRect/>
          <a:stretch/>
        </p:blipFill>
        <p:spPr>
          <a:xfrm>
            <a:off x="5367572" y="1949515"/>
            <a:ext cx="665032" cy="665034"/>
          </a:xfrm>
          <a:prstGeom prst="rect">
            <a:avLst/>
          </a:prstGeom>
          <a:noFill/>
          <a:ln>
            <a:noFill/>
          </a:ln>
        </p:spPr>
      </p:pic>
      <p:pic>
        <p:nvPicPr>
          <p:cNvPr id="538" name="Google Shape;538;p60"/>
          <p:cNvPicPr preferRelativeResize="0"/>
          <p:nvPr/>
        </p:nvPicPr>
        <p:blipFill rotWithShape="1">
          <a:blip r:embed="rId21">
            <a:alphaModFix/>
          </a:blip>
          <a:srcRect/>
          <a:stretch/>
        </p:blipFill>
        <p:spPr>
          <a:xfrm>
            <a:off x="4554123" y="1962980"/>
            <a:ext cx="665032" cy="665034"/>
          </a:xfrm>
          <a:prstGeom prst="rect">
            <a:avLst/>
          </a:prstGeom>
          <a:noFill/>
          <a:ln>
            <a:noFill/>
          </a:ln>
        </p:spPr>
      </p:pic>
      <p:pic>
        <p:nvPicPr>
          <p:cNvPr id="539" name="Google Shape;539;p60"/>
          <p:cNvPicPr preferRelativeResize="0"/>
          <p:nvPr/>
        </p:nvPicPr>
        <p:blipFill rotWithShape="1">
          <a:blip r:embed="rId22">
            <a:alphaModFix/>
          </a:blip>
          <a:srcRect/>
          <a:stretch/>
        </p:blipFill>
        <p:spPr>
          <a:xfrm>
            <a:off x="3759455" y="1954490"/>
            <a:ext cx="665032" cy="665034"/>
          </a:xfrm>
          <a:prstGeom prst="rect">
            <a:avLst/>
          </a:prstGeom>
          <a:noFill/>
          <a:ln>
            <a:noFill/>
          </a:ln>
        </p:spPr>
      </p:pic>
      <p:pic>
        <p:nvPicPr>
          <p:cNvPr id="540" name="Google Shape;540;p60"/>
          <p:cNvPicPr preferRelativeResize="0"/>
          <p:nvPr/>
        </p:nvPicPr>
        <p:blipFill rotWithShape="1">
          <a:blip r:embed="rId23">
            <a:alphaModFix/>
          </a:blip>
          <a:srcRect/>
          <a:stretch/>
        </p:blipFill>
        <p:spPr>
          <a:xfrm>
            <a:off x="2955149" y="1950212"/>
            <a:ext cx="665032" cy="665034"/>
          </a:xfrm>
          <a:prstGeom prst="rect">
            <a:avLst/>
          </a:prstGeom>
          <a:noFill/>
          <a:ln>
            <a:noFill/>
          </a:ln>
        </p:spPr>
      </p:pic>
      <p:pic>
        <p:nvPicPr>
          <p:cNvPr id="541" name="Google Shape;541;p60"/>
          <p:cNvPicPr preferRelativeResize="0"/>
          <p:nvPr/>
        </p:nvPicPr>
        <p:blipFill rotWithShape="1">
          <a:blip r:embed="rId24">
            <a:alphaModFix/>
          </a:blip>
          <a:srcRect/>
          <a:stretch/>
        </p:blipFill>
        <p:spPr>
          <a:xfrm>
            <a:off x="2167536" y="1954490"/>
            <a:ext cx="665032" cy="665034"/>
          </a:xfrm>
          <a:prstGeom prst="rect">
            <a:avLst/>
          </a:prstGeom>
          <a:noFill/>
          <a:ln>
            <a:noFill/>
          </a:ln>
        </p:spPr>
      </p:pic>
      <p:pic>
        <p:nvPicPr>
          <p:cNvPr id="542" name="Google Shape;542;p60"/>
          <p:cNvPicPr preferRelativeResize="0"/>
          <p:nvPr/>
        </p:nvPicPr>
        <p:blipFill rotWithShape="1">
          <a:blip r:embed="rId25">
            <a:alphaModFix/>
          </a:blip>
          <a:srcRect/>
          <a:stretch/>
        </p:blipFill>
        <p:spPr>
          <a:xfrm>
            <a:off x="1363650" y="1970243"/>
            <a:ext cx="665032" cy="665034"/>
          </a:xfrm>
          <a:prstGeom prst="rect">
            <a:avLst/>
          </a:prstGeom>
          <a:noFill/>
          <a:ln>
            <a:noFill/>
          </a:ln>
        </p:spPr>
      </p:pic>
      <p:pic>
        <p:nvPicPr>
          <p:cNvPr id="543" name="Google Shape;543;p60"/>
          <p:cNvPicPr preferRelativeResize="0"/>
          <p:nvPr/>
        </p:nvPicPr>
        <p:blipFill rotWithShape="1">
          <a:blip r:embed="rId26">
            <a:alphaModFix/>
          </a:blip>
          <a:srcRect/>
          <a:stretch/>
        </p:blipFill>
        <p:spPr>
          <a:xfrm>
            <a:off x="6197237" y="3705493"/>
            <a:ext cx="670439" cy="665034"/>
          </a:xfrm>
          <a:prstGeom prst="rect">
            <a:avLst/>
          </a:prstGeom>
          <a:noFill/>
          <a:ln>
            <a:noFill/>
          </a:ln>
        </p:spPr>
      </p:pic>
      <p:pic>
        <p:nvPicPr>
          <p:cNvPr id="544" name="Google Shape;544;p60"/>
          <p:cNvPicPr preferRelativeResize="0"/>
          <p:nvPr/>
        </p:nvPicPr>
        <p:blipFill rotWithShape="1">
          <a:blip r:embed="rId27">
            <a:alphaModFix/>
          </a:blip>
          <a:srcRect/>
          <a:stretch/>
        </p:blipFill>
        <p:spPr>
          <a:xfrm>
            <a:off x="6976138" y="1118566"/>
            <a:ext cx="665032" cy="665034"/>
          </a:xfrm>
          <a:prstGeom prst="rect">
            <a:avLst/>
          </a:prstGeom>
          <a:noFill/>
          <a:ln>
            <a:noFill/>
          </a:ln>
        </p:spPr>
      </p:pic>
      <p:pic>
        <p:nvPicPr>
          <p:cNvPr id="545" name="Google Shape;545;p60"/>
          <p:cNvPicPr preferRelativeResize="0"/>
          <p:nvPr/>
        </p:nvPicPr>
        <p:blipFill rotWithShape="1">
          <a:blip r:embed="rId28">
            <a:alphaModFix/>
          </a:blip>
          <a:srcRect/>
          <a:stretch/>
        </p:blipFill>
        <p:spPr>
          <a:xfrm>
            <a:off x="6178931" y="1117572"/>
            <a:ext cx="665032" cy="665034"/>
          </a:xfrm>
          <a:prstGeom prst="rect">
            <a:avLst/>
          </a:prstGeom>
          <a:noFill/>
          <a:ln>
            <a:noFill/>
          </a:ln>
        </p:spPr>
      </p:pic>
      <p:pic>
        <p:nvPicPr>
          <p:cNvPr id="546" name="Google Shape;546;p60"/>
          <p:cNvPicPr preferRelativeResize="0"/>
          <p:nvPr/>
        </p:nvPicPr>
        <p:blipFill rotWithShape="1">
          <a:blip r:embed="rId29">
            <a:alphaModFix/>
          </a:blip>
          <a:srcRect/>
          <a:stretch/>
        </p:blipFill>
        <p:spPr>
          <a:xfrm>
            <a:off x="5367573" y="1117572"/>
            <a:ext cx="665032" cy="665034"/>
          </a:xfrm>
          <a:prstGeom prst="rect">
            <a:avLst/>
          </a:prstGeom>
          <a:noFill/>
          <a:ln>
            <a:noFill/>
          </a:ln>
        </p:spPr>
      </p:pic>
      <p:pic>
        <p:nvPicPr>
          <p:cNvPr id="547" name="Google Shape;547;p60"/>
          <p:cNvPicPr preferRelativeResize="0"/>
          <p:nvPr/>
        </p:nvPicPr>
        <p:blipFill rotWithShape="1">
          <a:blip r:embed="rId30">
            <a:alphaModFix/>
          </a:blip>
          <a:srcRect/>
          <a:stretch/>
        </p:blipFill>
        <p:spPr>
          <a:xfrm>
            <a:off x="4542782" y="1129393"/>
            <a:ext cx="665032" cy="665034"/>
          </a:xfrm>
          <a:prstGeom prst="rect">
            <a:avLst/>
          </a:prstGeom>
          <a:noFill/>
          <a:ln>
            <a:noFill/>
          </a:ln>
        </p:spPr>
      </p:pic>
      <p:pic>
        <p:nvPicPr>
          <p:cNvPr id="548" name="Google Shape;548;p60"/>
          <p:cNvPicPr preferRelativeResize="0"/>
          <p:nvPr/>
        </p:nvPicPr>
        <p:blipFill rotWithShape="1">
          <a:blip r:embed="rId31">
            <a:alphaModFix/>
          </a:blip>
          <a:srcRect/>
          <a:stretch/>
        </p:blipFill>
        <p:spPr>
          <a:xfrm>
            <a:off x="3744091" y="1118521"/>
            <a:ext cx="665032" cy="665034"/>
          </a:xfrm>
          <a:prstGeom prst="rect">
            <a:avLst/>
          </a:prstGeom>
          <a:noFill/>
          <a:ln>
            <a:noFill/>
          </a:ln>
        </p:spPr>
      </p:pic>
      <p:pic>
        <p:nvPicPr>
          <p:cNvPr id="549" name="Google Shape;549;p60"/>
          <p:cNvPicPr preferRelativeResize="0"/>
          <p:nvPr/>
        </p:nvPicPr>
        <p:blipFill rotWithShape="1">
          <a:blip r:embed="rId32">
            <a:alphaModFix/>
          </a:blip>
          <a:srcRect/>
          <a:stretch/>
        </p:blipFill>
        <p:spPr>
          <a:xfrm>
            <a:off x="2956897" y="1118521"/>
            <a:ext cx="665032" cy="665034"/>
          </a:xfrm>
          <a:prstGeom prst="rect">
            <a:avLst/>
          </a:prstGeom>
          <a:noFill/>
          <a:ln>
            <a:noFill/>
          </a:ln>
        </p:spPr>
      </p:pic>
      <p:pic>
        <p:nvPicPr>
          <p:cNvPr id="550" name="Google Shape;550;p60"/>
          <p:cNvPicPr preferRelativeResize="0"/>
          <p:nvPr/>
        </p:nvPicPr>
        <p:blipFill rotWithShape="1">
          <a:blip r:embed="rId33">
            <a:alphaModFix/>
          </a:blip>
          <a:srcRect/>
          <a:stretch/>
        </p:blipFill>
        <p:spPr>
          <a:xfrm>
            <a:off x="2158206" y="1118521"/>
            <a:ext cx="665032" cy="665034"/>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image" Target="../media/image3.png"/><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image" Target="../media/image2.png"/><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image" Target="../media/image1.png"/><Relationship Id="rId5" Type="http://schemas.openxmlformats.org/officeDocument/2006/relationships/slideLayout" Target="../slideLayouts/slideLayout29.xml"/><Relationship Id="rId10" Type="http://schemas.openxmlformats.org/officeDocument/2006/relationships/theme" Target="../theme/theme3.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101.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image" Target="../media/image2.png"/><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image" Target="../media/image100.png"/><Relationship Id="rId5" Type="http://schemas.openxmlformats.org/officeDocument/2006/relationships/slideLayout" Target="../slideLayouts/slideLayout38.xml"/><Relationship Id="rId10" Type="http://schemas.openxmlformats.org/officeDocument/2006/relationships/theme" Target="../theme/theme4.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image" Target="../media/image2.png"/><Relationship Id="rId3" Type="http://schemas.openxmlformats.org/officeDocument/2006/relationships/slideLayout" Target="../slideLayouts/slideLayout45.xml"/><Relationship Id="rId7" Type="http://schemas.openxmlformats.org/officeDocument/2006/relationships/slideLayout" Target="../slideLayouts/slideLayout49.xml"/><Relationship Id="rId12" Type="http://schemas.openxmlformats.org/officeDocument/2006/relationships/image" Target="../media/image1.png"/><Relationship Id="rId2" Type="http://schemas.openxmlformats.org/officeDocument/2006/relationships/slideLayout" Target="../slideLayouts/slideLayout44.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theme" Target="../theme/theme5.xml"/><Relationship Id="rId5" Type="http://schemas.openxmlformats.org/officeDocument/2006/relationships/slideLayout" Target="../slideLayouts/slideLayout47.xml"/><Relationship Id="rId10" Type="http://schemas.openxmlformats.org/officeDocument/2006/relationships/slideLayout" Target="../slideLayouts/slideLayout52.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440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440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440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440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440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440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440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4400" b="0" i="0" u="none" strike="noStrike" cap="none">
                <a:solidFill>
                  <a:schemeClr val="dk2"/>
                </a:solidFill>
                <a:latin typeface="Arial"/>
                <a:ea typeface="Arial"/>
                <a:cs typeface="Arial"/>
                <a:sym typeface="Arial"/>
              </a:defRPr>
            </a:lvl9pPr>
          </a:lstStyle>
          <a:p>
            <a:endParaRPr/>
          </a:p>
        </p:txBody>
      </p:sp>
      <p:sp>
        <p:nvSpPr>
          <p:cNvPr id="52" name="Google Shape;52;p13"/>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Arial"/>
                <a:ea typeface="Arial"/>
                <a:cs typeface="Arial"/>
                <a:sym typeface="Arial"/>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dt" idx="10"/>
          </p:nvPr>
        </p:nvSpPr>
        <p:spPr>
          <a:xfrm>
            <a:off x="457200" y="4683919"/>
            <a:ext cx="2133600" cy="357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124200" y="4683919"/>
            <a:ext cx="2895600" cy="357000"/>
          </a:xfrm>
          <a:prstGeom prst="rect">
            <a:avLst/>
          </a:prstGeom>
          <a:noFill/>
          <a:ln>
            <a:noFill/>
          </a:ln>
        </p:spPr>
        <p:txBody>
          <a:bodyPr spcFirstLastPara="1" wrap="square" lIns="91425" tIns="45700" rIns="91425" bIns="45700" anchor="t" anchorCtr="0">
            <a:noAutofit/>
          </a:bodyPr>
          <a:lstStyle>
            <a:lvl1pPr marR="0" lvl="0" algn="ctr" rtl="0">
              <a:spcBef>
                <a:spcPts val="0"/>
              </a:spcBef>
              <a:spcAft>
                <a:spcPts val="0"/>
              </a:spcAft>
              <a:buSzPts val="1400"/>
              <a:buNone/>
              <a:defRPr sz="14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553200" y="4683919"/>
            <a:ext cx="2133600" cy="3570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spcAft>
                <a:spcPts val="0"/>
              </a:spcAft>
              <a:buNone/>
              <a:defRPr sz="1400"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1400"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1400"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1400"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1400"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1400"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1400"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1400"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14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1"/>
        <p:cNvGrpSpPr/>
        <p:nvPr/>
      </p:nvGrpSpPr>
      <p:grpSpPr>
        <a:xfrm>
          <a:off x="0" y="0"/>
          <a:ext cx="0" cy="0"/>
          <a:chOff x="0" y="0"/>
          <a:chExt cx="0" cy="0"/>
        </a:xfrm>
      </p:grpSpPr>
      <p:pic>
        <p:nvPicPr>
          <p:cNvPr id="132" name="Google Shape;132;p27"/>
          <p:cNvPicPr preferRelativeResize="0"/>
          <p:nvPr/>
        </p:nvPicPr>
        <p:blipFill rotWithShape="1">
          <a:blip r:embed="rId11">
            <a:alphaModFix/>
          </a:blip>
          <a:srcRect/>
          <a:stretch/>
        </p:blipFill>
        <p:spPr>
          <a:xfrm>
            <a:off x="0" y="0"/>
            <a:ext cx="9144000" cy="5143500"/>
          </a:xfrm>
          <a:prstGeom prst="rect">
            <a:avLst/>
          </a:prstGeom>
          <a:noFill/>
          <a:ln>
            <a:noFill/>
          </a:ln>
        </p:spPr>
      </p:pic>
      <p:pic>
        <p:nvPicPr>
          <p:cNvPr id="133" name="Google Shape;133;p27"/>
          <p:cNvPicPr preferRelativeResize="0"/>
          <p:nvPr/>
        </p:nvPicPr>
        <p:blipFill rotWithShape="1">
          <a:blip r:embed="rId12">
            <a:alphaModFix/>
          </a:blip>
          <a:srcRect/>
          <a:stretch/>
        </p:blipFill>
        <p:spPr>
          <a:xfrm>
            <a:off x="8411766" y="4837463"/>
            <a:ext cx="467715" cy="171496"/>
          </a:xfrm>
          <a:prstGeom prst="rect">
            <a:avLst/>
          </a:prstGeom>
          <a:noFill/>
          <a:ln>
            <a:noFill/>
          </a:ln>
        </p:spPr>
      </p:pic>
      <p:pic>
        <p:nvPicPr>
          <p:cNvPr id="134" name="Google Shape;134;p27"/>
          <p:cNvPicPr preferRelativeResize="0"/>
          <p:nvPr/>
        </p:nvPicPr>
        <p:blipFill rotWithShape="1">
          <a:blip r:embed="rId13">
            <a:alphaModFix/>
          </a:blip>
          <a:srcRect/>
          <a:stretch/>
        </p:blipFill>
        <p:spPr>
          <a:xfrm>
            <a:off x="535783" y="469321"/>
            <a:ext cx="944425" cy="34628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74"/>
        <p:cNvGrpSpPr/>
        <p:nvPr/>
      </p:nvGrpSpPr>
      <p:grpSpPr>
        <a:xfrm>
          <a:off x="0" y="0"/>
          <a:ext cx="0" cy="0"/>
          <a:chOff x="0" y="0"/>
          <a:chExt cx="0" cy="0"/>
        </a:xfrm>
      </p:grpSpPr>
      <p:pic>
        <p:nvPicPr>
          <p:cNvPr id="275" name="Google Shape;275;p40"/>
          <p:cNvPicPr preferRelativeResize="0"/>
          <p:nvPr/>
        </p:nvPicPr>
        <p:blipFill rotWithShape="1">
          <a:blip r:embed="rId11">
            <a:alphaModFix/>
          </a:blip>
          <a:srcRect/>
          <a:stretch/>
        </p:blipFill>
        <p:spPr>
          <a:xfrm>
            <a:off x="0" y="15440"/>
            <a:ext cx="9144000" cy="5143500"/>
          </a:xfrm>
          <a:prstGeom prst="rect">
            <a:avLst/>
          </a:prstGeom>
          <a:noFill/>
          <a:ln>
            <a:noFill/>
          </a:ln>
        </p:spPr>
      </p:pic>
      <p:pic>
        <p:nvPicPr>
          <p:cNvPr id="276" name="Google Shape;276;p40"/>
          <p:cNvPicPr preferRelativeResize="0"/>
          <p:nvPr/>
        </p:nvPicPr>
        <p:blipFill rotWithShape="1">
          <a:blip r:embed="rId12">
            <a:alphaModFix/>
          </a:blip>
          <a:srcRect/>
          <a:stretch/>
        </p:blipFill>
        <p:spPr>
          <a:xfrm>
            <a:off x="8411766" y="4837463"/>
            <a:ext cx="467715" cy="171496"/>
          </a:xfrm>
          <a:prstGeom prst="rect">
            <a:avLst/>
          </a:prstGeom>
          <a:noFill/>
          <a:ln>
            <a:noFill/>
          </a:ln>
        </p:spPr>
      </p:pic>
      <p:pic>
        <p:nvPicPr>
          <p:cNvPr id="277" name="Google Shape;277;p40"/>
          <p:cNvPicPr preferRelativeResize="0"/>
          <p:nvPr/>
        </p:nvPicPr>
        <p:blipFill rotWithShape="1">
          <a:blip r:embed="rId13">
            <a:alphaModFix/>
          </a:blip>
          <a:srcRect/>
          <a:stretch/>
        </p:blipFill>
        <p:spPr>
          <a:xfrm>
            <a:off x="576264" y="506413"/>
            <a:ext cx="866266" cy="27225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12"/>
        <p:cNvGrpSpPr/>
        <p:nvPr/>
      </p:nvGrpSpPr>
      <p:grpSpPr>
        <a:xfrm>
          <a:off x="0" y="0"/>
          <a:ext cx="0" cy="0"/>
          <a:chOff x="0" y="0"/>
          <a:chExt cx="0" cy="0"/>
        </a:xfrm>
      </p:grpSpPr>
      <p:pic>
        <p:nvPicPr>
          <p:cNvPr id="413" name="Google Shape;413;p50"/>
          <p:cNvPicPr preferRelativeResize="0"/>
          <p:nvPr/>
        </p:nvPicPr>
        <p:blipFill rotWithShape="1">
          <a:blip r:embed="rId12">
            <a:alphaModFix/>
          </a:blip>
          <a:srcRect/>
          <a:stretch/>
        </p:blipFill>
        <p:spPr>
          <a:xfrm>
            <a:off x="0" y="0"/>
            <a:ext cx="9144000" cy="5143500"/>
          </a:xfrm>
          <a:prstGeom prst="rect">
            <a:avLst/>
          </a:prstGeom>
          <a:noFill/>
          <a:ln>
            <a:noFill/>
          </a:ln>
        </p:spPr>
      </p:pic>
      <p:pic>
        <p:nvPicPr>
          <p:cNvPr id="414" name="Google Shape;414;p50"/>
          <p:cNvPicPr preferRelativeResize="0"/>
          <p:nvPr/>
        </p:nvPicPr>
        <p:blipFill rotWithShape="1">
          <a:blip r:embed="rId13">
            <a:alphaModFix/>
          </a:blip>
          <a:srcRect/>
          <a:stretch/>
        </p:blipFill>
        <p:spPr>
          <a:xfrm>
            <a:off x="8411766" y="4837463"/>
            <a:ext cx="467715" cy="171496"/>
          </a:xfrm>
          <a:prstGeom prst="rect">
            <a:avLst/>
          </a:prstGeom>
          <a:noFill/>
          <a:ln>
            <a:noFill/>
          </a:ln>
        </p:spPr>
      </p:pic>
      <p:pic>
        <p:nvPicPr>
          <p:cNvPr id="415" name="Google Shape;415;p50"/>
          <p:cNvPicPr preferRelativeResize="0"/>
          <p:nvPr/>
        </p:nvPicPr>
        <p:blipFill rotWithShape="1">
          <a:blip r:embed="rId14">
            <a:alphaModFix/>
          </a:blip>
          <a:srcRect/>
          <a:stretch/>
        </p:blipFill>
        <p:spPr>
          <a:xfrm>
            <a:off x="535783" y="469321"/>
            <a:ext cx="944425" cy="346289"/>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6.xml"/></Relationships>
</file>

<file path=ppt/slides/_rels/slide11.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201.png"/></Relationships>
</file>

<file path=ppt/slides/_rels/slide14.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4.xml"/><Relationship Id="rId1" Type="http://schemas.openxmlformats.org/officeDocument/2006/relationships/slideLayout" Target="../slideLayouts/slideLayout26.xml"/><Relationship Id="rId4" Type="http://schemas.openxmlformats.org/officeDocument/2006/relationships/image" Target="../media/image202.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3.jp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5.jp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notesSlide" Target="../notesSlides/notesSlide19.xml"/><Relationship Id="rId1" Type="http://schemas.openxmlformats.org/officeDocument/2006/relationships/slideLayout" Target="../slideLayouts/slideLayout25.xml"/><Relationship Id="rId4" Type="http://schemas.openxmlformats.org/officeDocument/2006/relationships/image" Target="../media/image207.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3.xml"/></Relationships>
</file>

<file path=ppt/slides/_rels/slide20.xml.rels><?xml version="1.0" encoding="UTF-8" standalone="yes"?>
<Relationships xmlns="http://schemas.openxmlformats.org/package/2006/relationships"><Relationship Id="rId3" Type="http://schemas.openxmlformats.org/officeDocument/2006/relationships/image" Target="../media/image199.jpg"/><Relationship Id="rId2" Type="http://schemas.openxmlformats.org/officeDocument/2006/relationships/notesSlide" Target="../notesSlides/notesSlide20.xml"/><Relationship Id="rId1" Type="http://schemas.openxmlformats.org/officeDocument/2006/relationships/slideLayout" Target="../slideLayouts/slideLayout34.xml"/></Relationships>
</file>

<file path=ppt/slides/_rels/slide21.xml.rels><?xml version="1.0" encoding="UTF-8" standalone="yes"?>
<Relationships xmlns="http://schemas.openxmlformats.org/package/2006/relationships"><Relationship Id="rId8" Type="http://schemas.openxmlformats.org/officeDocument/2006/relationships/hyperlink" Target="mailto:info@brbytes.org" TargetMode="External"/><Relationship Id="rId3" Type="http://schemas.openxmlformats.org/officeDocument/2006/relationships/image" Target="../media/image198.png"/><Relationship Id="rId7" Type="http://schemas.openxmlformats.org/officeDocument/2006/relationships/hyperlink" Target="mailto:jtallison@lsu.edu"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hyperlink" Target="mailto:amarasco@lsu.edu" TargetMode="External"/><Relationship Id="rId5" Type="http://schemas.openxmlformats.org/officeDocument/2006/relationships/hyperlink" Target="mailto:vbegat@lsu.edu" TargetMode="External"/><Relationship Id="rId4" Type="http://schemas.openxmlformats.org/officeDocument/2006/relationships/hyperlink" Target="mailto:fneubr1@lsu.edu" TargetMode="External"/><Relationship Id="rId9" Type="http://schemas.openxmlformats.org/officeDocument/2006/relationships/hyperlink" Target="mailto:skampen1@lsu.edu"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61"/>
          <p:cNvSpPr txBox="1">
            <a:spLocks noGrp="1"/>
          </p:cNvSpPr>
          <p:nvPr>
            <p:ph type="ctrTitle"/>
          </p:nvPr>
        </p:nvSpPr>
        <p:spPr>
          <a:xfrm>
            <a:off x="3564776" y="234531"/>
            <a:ext cx="5375700" cy="2341105"/>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b="1" dirty="0">
                <a:solidFill>
                  <a:srgbClr val="452C79"/>
                </a:solidFill>
              </a:rPr>
              <a:t>LSU STEM Pathways </a:t>
            </a:r>
            <a:endParaRPr dirty="0"/>
          </a:p>
        </p:txBody>
      </p:sp>
      <p:pic>
        <p:nvPicPr>
          <p:cNvPr id="556" name="Google Shape;556;p61"/>
          <p:cNvPicPr preferRelativeResize="0"/>
          <p:nvPr/>
        </p:nvPicPr>
        <p:blipFill>
          <a:blip r:embed="rId3">
            <a:alphaModFix/>
          </a:blip>
          <a:stretch>
            <a:fillRect/>
          </a:stretch>
        </p:blipFill>
        <p:spPr>
          <a:xfrm>
            <a:off x="116675" y="113775"/>
            <a:ext cx="3820649" cy="4915951"/>
          </a:xfrm>
          <a:prstGeom prst="rect">
            <a:avLst/>
          </a:prstGeom>
          <a:noFill/>
          <a:ln>
            <a:noFill/>
          </a:ln>
        </p:spPr>
      </p:pic>
      <p:sp>
        <p:nvSpPr>
          <p:cNvPr id="4" name="TextBox 3"/>
          <p:cNvSpPr txBox="1"/>
          <p:nvPr/>
        </p:nvSpPr>
        <p:spPr>
          <a:xfrm>
            <a:off x="4032158" y="3048301"/>
            <a:ext cx="4630604" cy="1569660"/>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A collaborative effort of the East Baton Rouge Parish School System,  LSU Cain Center, LEE Magnet HS, </a:t>
            </a:r>
          </a:p>
          <a:p>
            <a:pPr algn="ctr"/>
            <a:r>
              <a:rPr lang="en-US" sz="1600" dirty="0">
                <a:latin typeface="Calibri" panose="020F0502020204030204" pitchFamily="34" charset="0"/>
                <a:cs typeface="Calibri" panose="020F0502020204030204" pitchFamily="34" charset="0"/>
              </a:rPr>
              <a:t>LSU Colleges of Art &amp; Design, Engineering, Music &amp; Dramatic Arts, Science, LSU Center for Computation and Technology, and the Louisiana Biomedical Research Network</a:t>
            </a:r>
          </a:p>
        </p:txBody>
      </p:sp>
      <p:sp>
        <p:nvSpPr>
          <p:cNvPr id="2" name="TextBox 1">
            <a:extLst>
              <a:ext uri="{FF2B5EF4-FFF2-40B4-BE49-F238E27FC236}">
                <a16:creationId xmlns:a16="http://schemas.microsoft.com/office/drawing/2014/main" id="{0EEACF47-8ADD-41FB-A0EB-11ACB42ED39C}"/>
              </a:ext>
            </a:extLst>
          </p:cNvPr>
          <p:cNvSpPr txBox="1"/>
          <p:nvPr/>
        </p:nvSpPr>
        <p:spPr>
          <a:xfrm flipH="1">
            <a:off x="3937322" y="2276856"/>
            <a:ext cx="4630603" cy="584775"/>
          </a:xfrm>
          <a:prstGeom prst="rect">
            <a:avLst/>
          </a:prstGeom>
          <a:noFill/>
        </p:spPr>
        <p:txBody>
          <a:bodyPr wrap="square" rtlCol="0">
            <a:spAutoFit/>
          </a:bodyPr>
          <a:lstStyle/>
          <a:p>
            <a:pPr algn="ctr"/>
            <a:r>
              <a:rPr lang="en-US" sz="1600" dirty="0">
                <a:latin typeface="Calibri" panose="020F0502020204030204" pitchFamily="34" charset="0"/>
                <a:cs typeface="Calibri" panose="020F0502020204030204" pitchFamily="34" charset="0"/>
              </a:rPr>
              <a:t>Presenters: Vanessa Begat and Frank Neubrander Louisiana State University (LSU)</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2"/>
        <p:cNvGrpSpPr/>
        <p:nvPr/>
      </p:nvGrpSpPr>
      <p:grpSpPr>
        <a:xfrm>
          <a:off x="0" y="0"/>
          <a:ext cx="0" cy="0"/>
          <a:chOff x="0" y="0"/>
          <a:chExt cx="0" cy="0"/>
        </a:xfrm>
      </p:grpSpPr>
      <p:sp>
        <p:nvSpPr>
          <p:cNvPr id="993" name="Google Shape;993;p91"/>
          <p:cNvSpPr txBox="1">
            <a:spLocks noGrp="1"/>
          </p:cNvSpPr>
          <p:nvPr>
            <p:ph type="sldNum" idx="12"/>
          </p:nvPr>
        </p:nvSpPr>
        <p:spPr>
          <a:xfrm>
            <a:off x="7086600" y="4767263"/>
            <a:ext cx="2057400" cy="273900"/>
          </a:xfrm>
          <a:prstGeom prst="rect">
            <a:avLst/>
          </a:prstGeom>
          <a:no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462C79"/>
                </a:solidFill>
                <a:effectLst/>
                <a:uLnTx/>
                <a:uFillTx/>
                <a:latin typeface="Calibri"/>
                <a:ea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10</a:t>
            </a:fld>
            <a:endParaRPr kumimoji="0" sz="1400" b="0" i="0" u="none" strike="noStrike" kern="0" cap="none" spc="0" normalizeH="0" baseline="0" noProof="0">
              <a:ln>
                <a:noFill/>
              </a:ln>
              <a:solidFill>
                <a:srgbClr val="462C79"/>
              </a:solidFill>
              <a:effectLst/>
              <a:uLnTx/>
              <a:uFillTx/>
              <a:latin typeface="Calibri"/>
              <a:ea typeface="Calibri"/>
              <a:cs typeface="Calibri"/>
              <a:sym typeface="Calibri"/>
            </a:endParaRPr>
          </a:p>
        </p:txBody>
      </p:sp>
      <p:grpSp>
        <p:nvGrpSpPr>
          <p:cNvPr id="995" name="Google Shape;995;p91"/>
          <p:cNvGrpSpPr/>
          <p:nvPr/>
        </p:nvGrpSpPr>
        <p:grpSpPr>
          <a:xfrm>
            <a:off x="-110532" y="0"/>
            <a:ext cx="9254500" cy="4561282"/>
            <a:chOff x="-147333" y="0"/>
            <a:chExt cx="12339333" cy="6081709"/>
          </a:xfrm>
        </p:grpSpPr>
        <p:sp>
          <p:nvSpPr>
            <p:cNvPr id="996" name="Google Shape;996;p91"/>
            <p:cNvSpPr/>
            <p:nvPr/>
          </p:nvSpPr>
          <p:spPr>
            <a:xfrm>
              <a:off x="0" y="4364809"/>
              <a:ext cx="12192000" cy="1716900"/>
            </a:xfrm>
            <a:prstGeom prst="roundRect">
              <a:avLst>
                <a:gd name="adj" fmla="val 10000"/>
              </a:avLst>
            </a:prstGeom>
            <a:solidFill>
              <a:srgbClr val="CECBD6"/>
            </a:solid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7" name="Google Shape;997;p91"/>
            <p:cNvSpPr txBox="1"/>
            <p:nvPr/>
          </p:nvSpPr>
          <p:spPr>
            <a:xfrm>
              <a:off x="0" y="4364809"/>
              <a:ext cx="3657600" cy="1716900"/>
            </a:xfrm>
            <a:prstGeom prst="rect">
              <a:avLst/>
            </a:prstGeom>
            <a:noFill/>
            <a:ln>
              <a:noFill/>
            </a:ln>
          </p:spPr>
          <p:txBody>
            <a:bodyPr spcFirstLastPara="1" wrap="square" lIns="117350" tIns="117350" rIns="117350" bIns="117350" anchor="ctr" anchorCtr="0">
              <a:noAutofit/>
            </a:bodyPr>
            <a:lstStyle/>
            <a:p>
              <a:pPr lvl="0" algn="ctr">
                <a:lnSpc>
                  <a:spcPct val="90000"/>
                </a:lnSpc>
                <a:buClr>
                  <a:srgbClr val="462C79"/>
                </a:buClr>
                <a:buSzPts val="1700"/>
                <a:defRPr/>
              </a:pPr>
              <a:r>
                <a:rPr kumimoji="0" lang="en" sz="1700" b="0" i="0" u="none" strike="noStrike" kern="0" cap="none" spc="0" normalizeH="0" baseline="0" noProof="0" dirty="0" smtClean="0">
                  <a:ln>
                    <a:noFill/>
                  </a:ln>
                  <a:solidFill>
                    <a:srgbClr val="462C79"/>
                  </a:solidFill>
                  <a:effectLst/>
                  <a:uLnTx/>
                  <a:uFillTx/>
                  <a:latin typeface="Calibri"/>
                  <a:ea typeface="Calibri"/>
                  <a:cs typeface="Calibri"/>
                  <a:sym typeface="Calibri"/>
                </a:rPr>
                <a:t>Other Electives</a:t>
              </a:r>
            </a:p>
            <a:p>
              <a:pPr lvl="0" algn="ctr">
                <a:lnSpc>
                  <a:spcPct val="90000"/>
                </a:lnSpc>
                <a:buClr>
                  <a:srgbClr val="462C79"/>
                </a:buClr>
                <a:buSzPts val="1700"/>
                <a:defRPr/>
              </a:pPr>
              <a:r>
                <a:rPr lang="en-US" sz="1700" dirty="0" smtClean="0">
                  <a:solidFill>
                    <a:srgbClr val="462C79"/>
                  </a:solidFill>
                  <a:latin typeface="Calibri"/>
                  <a:ea typeface="Calibri"/>
                  <a:cs typeface="Calibri"/>
                  <a:sym typeface="Calibri"/>
                </a:rPr>
                <a:t>(Jump Start </a:t>
              </a:r>
              <a:r>
                <a:rPr lang="en-US" sz="1700" dirty="0">
                  <a:solidFill>
                    <a:srgbClr val="462C79"/>
                  </a:solidFill>
                  <a:latin typeface="Calibri"/>
                  <a:ea typeface="Calibri"/>
                  <a:cs typeface="Calibri"/>
                  <a:sym typeface="Calibri"/>
                </a:rPr>
                <a:t>and TOPS GOLD STEM Endorsements)</a:t>
              </a:r>
            </a:p>
            <a:p>
              <a:pPr marL="0" marR="0" lvl="0" indent="0" algn="ctr" defTabSz="914400" rtl="0" eaLnBrk="1" fontAlgn="auto" latinLnBrk="0" hangingPunct="1">
                <a:lnSpc>
                  <a:spcPct val="90000"/>
                </a:lnSpc>
                <a:spcBef>
                  <a:spcPts val="0"/>
                </a:spcBef>
                <a:spcAft>
                  <a:spcPts val="0"/>
                </a:spcAft>
                <a:buClr>
                  <a:srgbClr val="462C79"/>
                </a:buClr>
                <a:buSzPts val="1700"/>
                <a:buFont typeface="Calibri"/>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998" name="Google Shape;998;p91"/>
            <p:cNvSpPr/>
            <p:nvPr/>
          </p:nvSpPr>
          <p:spPr>
            <a:xfrm>
              <a:off x="0" y="2263141"/>
              <a:ext cx="12192000" cy="1725300"/>
            </a:xfrm>
            <a:prstGeom prst="roundRect">
              <a:avLst>
                <a:gd name="adj" fmla="val 10000"/>
              </a:avLst>
            </a:prstGeom>
            <a:solidFill>
              <a:srgbClr val="CECBD6"/>
            </a:solid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99" name="Google Shape;999;p91"/>
            <p:cNvSpPr txBox="1"/>
            <p:nvPr/>
          </p:nvSpPr>
          <p:spPr>
            <a:xfrm>
              <a:off x="-147333" y="2263141"/>
              <a:ext cx="4444472" cy="1725300"/>
            </a:xfrm>
            <a:prstGeom prst="rect">
              <a:avLst/>
            </a:prstGeom>
            <a:noFill/>
            <a:ln>
              <a:noFill/>
            </a:ln>
          </p:spPr>
          <p:txBody>
            <a:bodyPr spcFirstLastPara="1" wrap="square" lIns="117350" tIns="117350" rIns="117350" bIns="117350" anchor="ctr" anchorCtr="0">
              <a:noAutofit/>
            </a:bodyPr>
            <a:lstStyle/>
            <a:p>
              <a:pPr algn="ctr">
                <a:lnSpc>
                  <a:spcPct val="90000"/>
                </a:lnSpc>
                <a:buClr>
                  <a:srgbClr val="462C79"/>
                </a:buClr>
                <a:buSzPts val="1700"/>
                <a:defRPr/>
              </a:pPr>
              <a:r>
                <a:rPr kumimoji="0" lang="en" sz="1700" b="0" i="0" u="none" strike="noStrike" kern="0" cap="none" spc="0" normalizeH="0" baseline="0" noProof="0" dirty="0">
                  <a:ln>
                    <a:noFill/>
                  </a:ln>
                  <a:solidFill>
                    <a:srgbClr val="462C79"/>
                  </a:solidFill>
                  <a:effectLst/>
                  <a:uLnTx/>
                  <a:uFillTx/>
                  <a:latin typeface="Calibri"/>
                  <a:ea typeface="Calibri"/>
                  <a:cs typeface="Calibri"/>
                  <a:sym typeface="Calibri"/>
                </a:rPr>
                <a:t>LSU </a:t>
              </a:r>
              <a:r>
                <a:rPr lang="en" sz="1700" dirty="0">
                  <a:solidFill>
                    <a:srgbClr val="462C79"/>
                  </a:solidFill>
                  <a:latin typeface="Calibri"/>
                  <a:ea typeface="Calibri"/>
                  <a:cs typeface="Calibri"/>
                  <a:sym typeface="Calibri"/>
                </a:rPr>
                <a:t>Computing</a:t>
              </a:r>
              <a:r>
                <a:rPr kumimoji="0" lang="en" sz="1700" b="0" i="0" u="none" strike="noStrike" kern="0" cap="none" spc="0" normalizeH="0" baseline="0" noProof="0" dirty="0">
                  <a:ln>
                    <a:noFill/>
                  </a:ln>
                  <a:solidFill>
                    <a:srgbClr val="462C79"/>
                  </a:solidFill>
                  <a:effectLst/>
                  <a:uLnTx/>
                  <a:uFillTx/>
                  <a:latin typeface="Calibri"/>
                  <a:ea typeface="Calibri"/>
                  <a:cs typeface="Calibri"/>
                  <a:sym typeface="Calibri"/>
                </a:rPr>
                <a:t> Electives </a:t>
              </a:r>
              <a:endParaRPr kumimoji="0" lang="en" sz="1700" b="0" i="0" u="none" strike="noStrike" kern="0" cap="none" spc="0" normalizeH="0" baseline="0" noProof="0" dirty="0" smtClean="0">
                <a:ln>
                  <a:noFill/>
                </a:ln>
                <a:solidFill>
                  <a:srgbClr val="462C79"/>
                </a:solidFill>
                <a:effectLst/>
                <a:uLnTx/>
                <a:uFillTx/>
                <a:latin typeface="Calibri"/>
                <a:ea typeface="Calibri"/>
                <a:cs typeface="Calibri"/>
                <a:sym typeface="Calibri"/>
              </a:endParaRPr>
            </a:p>
            <a:p>
              <a:pPr algn="ctr">
                <a:lnSpc>
                  <a:spcPct val="90000"/>
                </a:lnSpc>
                <a:buClr>
                  <a:srgbClr val="462C79"/>
                </a:buClr>
                <a:buSzPts val="1700"/>
                <a:defRPr/>
              </a:pPr>
              <a:r>
                <a:rPr lang="en-US" sz="1700" dirty="0" smtClean="0">
                  <a:solidFill>
                    <a:srgbClr val="462C79"/>
                  </a:solidFill>
                  <a:latin typeface="Calibri"/>
                  <a:ea typeface="Calibri"/>
                  <a:cs typeface="Calibri"/>
                  <a:sym typeface="Calibri"/>
                </a:rPr>
                <a:t>(Jump Start </a:t>
              </a:r>
              <a:r>
                <a:rPr lang="en-US" sz="1700" dirty="0">
                  <a:solidFill>
                    <a:srgbClr val="462C79"/>
                  </a:solidFill>
                  <a:latin typeface="Calibri"/>
                  <a:ea typeface="Calibri"/>
                  <a:cs typeface="Calibri"/>
                  <a:sym typeface="Calibri"/>
                </a:rPr>
                <a:t>and TOPS </a:t>
              </a:r>
              <a:r>
                <a:rPr lang="en-US" sz="1700" b="1" dirty="0">
                  <a:solidFill>
                    <a:srgbClr val="462C79"/>
                  </a:solidFill>
                  <a:latin typeface="Calibri"/>
                  <a:ea typeface="Calibri"/>
                  <a:cs typeface="Calibri"/>
                  <a:sym typeface="Calibri"/>
                </a:rPr>
                <a:t>GOLD</a:t>
              </a:r>
              <a:r>
                <a:rPr lang="en-US" sz="1700" dirty="0">
                  <a:solidFill>
                    <a:srgbClr val="462C79"/>
                  </a:solidFill>
                  <a:latin typeface="Calibri"/>
                  <a:ea typeface="Calibri"/>
                  <a:cs typeface="Calibri"/>
                  <a:sym typeface="Calibri"/>
                </a:rPr>
                <a:t> STEM Endorsements</a:t>
              </a:r>
              <a:r>
                <a:rPr lang="en-US" sz="1700" dirty="0" smtClean="0">
                  <a:solidFill>
                    <a:srgbClr val="462C79"/>
                  </a:solidFill>
                  <a:latin typeface="Calibri"/>
                  <a:ea typeface="Calibri"/>
                  <a:cs typeface="Calibri"/>
                  <a:sym typeface="Calibri"/>
                </a:rPr>
                <a:t>)</a:t>
              </a:r>
              <a:endParaRPr lang="en-US" sz="1100" dirty="0"/>
            </a:p>
          </p:txBody>
        </p:sp>
        <p:sp>
          <p:nvSpPr>
            <p:cNvPr id="1000" name="Google Shape;1000;p91"/>
            <p:cNvSpPr/>
            <p:nvPr/>
          </p:nvSpPr>
          <p:spPr>
            <a:xfrm>
              <a:off x="0" y="0"/>
              <a:ext cx="12192000" cy="1871700"/>
            </a:xfrm>
            <a:prstGeom prst="roundRect">
              <a:avLst>
                <a:gd name="adj" fmla="val 10000"/>
              </a:avLst>
            </a:prstGeom>
            <a:solidFill>
              <a:srgbClr val="CECBD6"/>
            </a:solid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1" name="Google Shape;1001;p91"/>
            <p:cNvSpPr txBox="1"/>
            <p:nvPr/>
          </p:nvSpPr>
          <p:spPr>
            <a:xfrm>
              <a:off x="-1" y="0"/>
              <a:ext cx="4916993" cy="1871700"/>
            </a:xfrm>
            <a:prstGeom prst="rect">
              <a:avLst/>
            </a:prstGeom>
            <a:noFill/>
            <a:ln>
              <a:noFill/>
            </a:ln>
          </p:spPr>
          <p:txBody>
            <a:bodyPr spcFirstLastPara="1" wrap="square" lIns="117350" tIns="117350" rIns="117350" bIns="117350" anchor="ctr" anchorCtr="0">
              <a:noAutofit/>
            </a:bodyPr>
            <a:lstStyle/>
            <a:p>
              <a:pPr marL="0" marR="0" lvl="0" indent="0" algn="ctr" defTabSz="914400" rtl="0" eaLnBrk="1" fontAlgn="auto" latinLnBrk="0" hangingPunct="1">
                <a:lnSpc>
                  <a:spcPct val="90000"/>
                </a:lnSpc>
                <a:spcBef>
                  <a:spcPts val="0"/>
                </a:spcBef>
                <a:spcAft>
                  <a:spcPts val="0"/>
                </a:spcAft>
                <a:buClr>
                  <a:srgbClr val="462C79"/>
                </a:buClr>
                <a:buSzPts val="1700"/>
                <a:buFont typeface="Calibri"/>
                <a:buNone/>
                <a:tabLst/>
                <a:defRPr/>
              </a:pPr>
              <a:r>
                <a:rPr kumimoji="0" lang="en" sz="3000" b="1" i="0" u="none" strike="noStrike" kern="0" cap="none" spc="0" normalizeH="0" baseline="0" noProof="0" smtClean="0">
                  <a:ln>
                    <a:noFill/>
                  </a:ln>
                  <a:solidFill>
                    <a:srgbClr val="462C79"/>
                  </a:solidFill>
                  <a:effectLst/>
                  <a:uLnTx/>
                  <a:uFillTx/>
                  <a:latin typeface="Calibri"/>
                  <a:ea typeface="Calibri"/>
                  <a:cs typeface="Calibri"/>
                  <a:sym typeface="Calibri"/>
                </a:rPr>
                <a:t>LSU Computing</a:t>
              </a:r>
              <a:endParaRPr kumimoji="0" sz="3000" b="1" i="0" u="none" strike="noStrike" kern="0" cap="none" spc="0" normalizeH="0" baseline="0" noProof="0" dirty="0">
                <a:ln>
                  <a:noFill/>
                </a:ln>
                <a:solidFill>
                  <a:srgbClr val="462C79"/>
                </a:solidFill>
                <a:effectLst/>
                <a:uLnTx/>
                <a:uFillTx/>
                <a:latin typeface="Calibri"/>
                <a:ea typeface="Calibri"/>
                <a:cs typeface="Calibri"/>
                <a:sym typeface="Calibri"/>
              </a:endParaRPr>
            </a:p>
            <a:p>
              <a:pPr lvl="0" algn="ctr">
                <a:lnSpc>
                  <a:spcPct val="90000"/>
                </a:lnSpc>
                <a:buClr>
                  <a:srgbClr val="462C79"/>
                </a:buClr>
                <a:buSzPts val="1700"/>
                <a:defRPr/>
              </a:pPr>
              <a:r>
                <a:rPr lang="en-US" sz="1700" dirty="0">
                  <a:solidFill>
                    <a:srgbClr val="462C79"/>
                  </a:solidFill>
                  <a:latin typeface="Calibri"/>
                  <a:ea typeface="Calibri"/>
                  <a:cs typeface="Calibri"/>
                  <a:sym typeface="Calibri"/>
                </a:rPr>
                <a:t>Required Core Courses </a:t>
              </a:r>
            </a:p>
            <a:p>
              <a:pPr lvl="0" algn="ctr">
                <a:lnSpc>
                  <a:spcPct val="90000"/>
                </a:lnSpc>
                <a:buClr>
                  <a:srgbClr val="462C79"/>
                </a:buClr>
                <a:buSzPts val="1700"/>
                <a:defRPr/>
              </a:pPr>
              <a:r>
                <a:rPr lang="en-US" sz="1700" dirty="0">
                  <a:solidFill>
                    <a:srgbClr val="462C79"/>
                  </a:solidFill>
                  <a:latin typeface="Calibri"/>
                  <a:ea typeface="Calibri"/>
                  <a:cs typeface="Calibri"/>
                  <a:sym typeface="Calibri"/>
                </a:rPr>
                <a:t>(</a:t>
              </a:r>
              <a:r>
                <a:rPr lang="en-US" sz="1700" dirty="0" smtClean="0">
                  <a:solidFill>
                    <a:srgbClr val="462C79"/>
                  </a:solidFill>
                  <a:latin typeface="Calibri"/>
                  <a:ea typeface="Calibri"/>
                  <a:cs typeface="Calibri"/>
                  <a:sym typeface="Calibri"/>
                </a:rPr>
                <a:t>Jump Start </a:t>
              </a:r>
              <a:r>
                <a:rPr lang="en-US" sz="1700" dirty="0">
                  <a:solidFill>
                    <a:srgbClr val="462C79"/>
                  </a:solidFill>
                  <a:latin typeface="Calibri"/>
                  <a:ea typeface="Calibri"/>
                  <a:cs typeface="Calibri"/>
                  <a:sym typeface="Calibri"/>
                </a:rPr>
                <a:t>and TOPS </a:t>
              </a:r>
              <a:r>
                <a:rPr lang="en-US" sz="1700" b="1" dirty="0">
                  <a:solidFill>
                    <a:srgbClr val="462C79"/>
                  </a:solidFill>
                  <a:latin typeface="Calibri"/>
                  <a:ea typeface="Calibri"/>
                  <a:cs typeface="Calibri"/>
                  <a:sym typeface="Calibri"/>
                </a:rPr>
                <a:t>SILVER </a:t>
              </a:r>
              <a:r>
                <a:rPr lang="en-US" sz="1700" dirty="0">
                  <a:solidFill>
                    <a:srgbClr val="462C79"/>
                  </a:solidFill>
                  <a:latin typeface="Calibri"/>
                  <a:ea typeface="Calibri"/>
                  <a:cs typeface="Calibri"/>
                  <a:sym typeface="Calibri"/>
                </a:rPr>
                <a:t>STEM Endorsements)</a:t>
              </a:r>
              <a:endParaRPr lang="en-US" sz="1100" dirty="0"/>
            </a:p>
          </p:txBody>
        </p:sp>
        <p:sp>
          <p:nvSpPr>
            <p:cNvPr id="1002" name="Google Shape;1002;p91"/>
            <p:cNvSpPr/>
            <p:nvPr/>
          </p:nvSpPr>
          <p:spPr>
            <a:xfrm>
              <a:off x="4916993" y="85107"/>
              <a:ext cx="6886471" cy="158670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3" name="Google Shape;1003;p91"/>
            <p:cNvSpPr txBox="1"/>
            <p:nvPr/>
          </p:nvSpPr>
          <p:spPr>
            <a:xfrm>
              <a:off x="5062904" y="106539"/>
              <a:ext cx="6636652" cy="1493700"/>
            </a:xfrm>
            <a:prstGeom prst="rect">
              <a:avLst/>
            </a:prstGeom>
            <a:noFill/>
            <a:ln>
              <a:noFill/>
            </a:ln>
          </p:spPr>
          <p:txBody>
            <a:bodyPr spcFirstLastPara="1" wrap="square" lIns="57150" tIns="57150" rIns="57150" bIns="57150" anchor="ctr" anchorCtr="0">
              <a:noAutofit/>
            </a:bodyPr>
            <a:lstStyle/>
            <a:p>
              <a:pPr marL="0" marR="0" lvl="0" indent="0" algn="ctr" defTabSz="914400" rtl="0" eaLnBrk="1" fontAlgn="auto" latinLnBrk="0" hangingPunct="1">
                <a:lnSpc>
                  <a:spcPct val="90000"/>
                </a:lnSpc>
                <a:spcBef>
                  <a:spcPts val="500"/>
                </a:spcBef>
                <a:spcAft>
                  <a:spcPts val="0"/>
                </a:spcAft>
                <a:buClr>
                  <a:srgbClr val="FBCF22"/>
                </a:buClr>
                <a:buSzPts val="1500"/>
                <a:buFont typeface="Calibri"/>
                <a:buNone/>
                <a:tabLst/>
                <a:defRPr/>
              </a:pPr>
              <a:endParaRPr kumimoji="0" sz="1500" b="0" i="0" u="none" strike="noStrike" kern="0" cap="none" spc="0" normalizeH="0" baseline="0" noProof="0">
                <a:ln>
                  <a:noFill/>
                </a:ln>
                <a:solidFill>
                  <a:srgbClr val="FBCF22"/>
                </a:solidFill>
                <a:effectLst/>
                <a:uLnTx/>
                <a:uFillTx/>
                <a:latin typeface="Calibri"/>
                <a:ea typeface="Calibri"/>
                <a:cs typeface="Calibri"/>
                <a:sym typeface="Calibri"/>
              </a:endParaRPr>
            </a:p>
          </p:txBody>
        </p:sp>
        <p:sp>
          <p:nvSpPr>
            <p:cNvPr id="1004" name="Google Shape;1004;p91"/>
            <p:cNvSpPr/>
            <p:nvPr/>
          </p:nvSpPr>
          <p:spPr>
            <a:xfrm>
              <a:off x="7713309" y="1671903"/>
              <a:ext cx="91500" cy="675300"/>
            </a:xfrm>
            <a:custGeom>
              <a:avLst/>
              <a:gdLst/>
              <a:ahLst/>
              <a:cxnLst/>
              <a:rect l="l" t="t" r="r" b="b"/>
              <a:pathLst>
                <a:path w="120000" h="120000" extrusionOk="0">
                  <a:moveTo>
                    <a:pt x="67215" y="0"/>
                  </a:moveTo>
                  <a:lnTo>
                    <a:pt x="67215" y="60000"/>
                  </a:lnTo>
                  <a:lnTo>
                    <a:pt x="60000" y="60000"/>
                  </a:lnTo>
                  <a:lnTo>
                    <a:pt x="60000" y="120000"/>
                  </a:lnTo>
                </a:path>
              </a:pathLst>
            </a:custGeom>
            <a:noFill/>
            <a:ln w="12700" cap="flat" cmpd="sng">
              <a:solidFill>
                <a:srgbClr val="36225F"/>
              </a:solidFill>
              <a:prstDash val="solid"/>
              <a:miter lim="800000"/>
              <a:headEnd type="none" w="sm" len="sm"/>
              <a:tailEnd type="none" w="sm" len="sm"/>
            </a:ln>
          </p:spPr>
        </p:sp>
        <p:sp>
          <p:nvSpPr>
            <p:cNvPr id="1005" name="Google Shape;1005;p91"/>
            <p:cNvSpPr/>
            <p:nvPr/>
          </p:nvSpPr>
          <p:spPr>
            <a:xfrm>
              <a:off x="4168215" y="2347159"/>
              <a:ext cx="7531341" cy="157290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7" name="Google Shape;1007;p91"/>
            <p:cNvSpPr/>
            <p:nvPr/>
          </p:nvSpPr>
          <p:spPr>
            <a:xfrm>
              <a:off x="5062930" y="3920163"/>
              <a:ext cx="2696100" cy="779100"/>
            </a:xfrm>
            <a:custGeom>
              <a:avLst/>
              <a:gdLst/>
              <a:ahLst/>
              <a:cxnLst/>
              <a:rect l="l" t="t" r="r" b="b"/>
              <a:pathLst>
                <a:path w="120000" h="120000" extrusionOk="0">
                  <a:moveTo>
                    <a:pt x="120000" y="0"/>
                  </a:moveTo>
                  <a:lnTo>
                    <a:pt x="120000" y="60000"/>
                  </a:lnTo>
                  <a:lnTo>
                    <a:pt x="0" y="60000"/>
                  </a:lnTo>
                  <a:lnTo>
                    <a:pt x="0" y="120000"/>
                  </a:lnTo>
                </a:path>
              </a:pathLst>
            </a:custGeom>
            <a:noFill/>
            <a:ln w="12700" cap="flat" cmpd="sng">
              <a:solidFill>
                <a:srgbClr val="3E266C"/>
              </a:solidFill>
              <a:prstDash val="solid"/>
              <a:miter lim="800000"/>
              <a:headEnd type="none" w="sm" len="sm"/>
              <a:tailEnd type="none" w="sm" len="sm"/>
            </a:ln>
          </p:spPr>
        </p:sp>
        <p:sp>
          <p:nvSpPr>
            <p:cNvPr id="1008" name="Google Shape;1008;p91"/>
            <p:cNvSpPr/>
            <p:nvPr/>
          </p:nvSpPr>
          <p:spPr>
            <a:xfrm>
              <a:off x="3720256" y="4699348"/>
              <a:ext cx="2835257" cy="121050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09" name="Google Shape;1009;p91"/>
            <p:cNvSpPr txBox="1"/>
            <p:nvPr/>
          </p:nvSpPr>
          <p:spPr>
            <a:xfrm>
              <a:off x="3762080" y="4677964"/>
              <a:ext cx="2956491" cy="1288872"/>
            </a:xfrm>
            <a:prstGeom prst="rect">
              <a:avLst/>
            </a:prstGeom>
            <a:noFill/>
            <a:ln>
              <a:noFill/>
            </a:ln>
          </p:spPr>
          <p:txBody>
            <a:bodyPr spcFirstLastPara="1" wrap="square" lIns="48575" tIns="48575" rIns="48575" bIns="48575" anchor="t" anchorCtr="0">
              <a:noAutofit/>
            </a:bodyPr>
            <a:lstStyle/>
            <a:p>
              <a:pPr marL="285750" marR="0" lvl="0" indent="-285750" defTabSz="914400" rtl="0" eaLnBrk="1" fontAlgn="auto" latinLnBrk="0" hangingPunct="1">
                <a:lnSpc>
                  <a:spcPct val="90000"/>
                </a:lnSpc>
                <a:spcBef>
                  <a:spcPts val="400"/>
                </a:spcBef>
                <a:spcAft>
                  <a:spcPts val="0"/>
                </a:spcAft>
                <a:buClr>
                  <a:srgbClr val="FBCF22"/>
                </a:buClr>
                <a:buSzPts val="1300"/>
                <a:buFont typeface="Wingdings" panose="05000000000000000000" pitchFamily="2" charset="2"/>
                <a:buChar char="v"/>
                <a:tabLst/>
                <a:defRPr/>
              </a:pPr>
              <a:r>
                <a:rPr kumimoji="0" lang="en-US"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AP:  CS A/P, Calculus, Statistics, Physics</a:t>
              </a:r>
            </a:p>
            <a:p>
              <a:pPr marL="285750" marR="0" lvl="0" indent="-285750" defTabSz="914400" rtl="0" eaLnBrk="1" fontAlgn="auto" latinLnBrk="0" hangingPunct="1">
                <a:lnSpc>
                  <a:spcPct val="90000"/>
                </a:lnSpc>
                <a:spcBef>
                  <a:spcPts val="400"/>
                </a:spcBef>
                <a:spcAft>
                  <a:spcPts val="0"/>
                </a:spcAft>
                <a:buClr>
                  <a:srgbClr val="FBCF22"/>
                </a:buClr>
                <a:buSzPts val="1300"/>
                <a:buFont typeface="Wingdings" panose="05000000000000000000" pitchFamily="2" charset="2"/>
                <a:buChar char="v"/>
                <a:tabLst/>
                <a:defRPr/>
              </a:pPr>
              <a:r>
                <a:rPr lang="en-US" dirty="0">
                  <a:solidFill>
                    <a:schemeClr val="bg1"/>
                  </a:solidFill>
                  <a:latin typeface="Calibri" panose="020F0502020204030204" pitchFamily="34" charset="0"/>
                  <a:cs typeface="Calibri" panose="020F0502020204030204" pitchFamily="34" charset="0"/>
                </a:rPr>
                <a:t>Computer Science I (DE option)</a:t>
              </a:r>
              <a:endParaRPr kumimoji="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endParaRPr>
            </a:p>
          </p:txBody>
        </p:sp>
        <p:sp>
          <p:nvSpPr>
            <p:cNvPr id="1010" name="Google Shape;1010;p91"/>
            <p:cNvSpPr/>
            <p:nvPr/>
          </p:nvSpPr>
          <p:spPr>
            <a:xfrm>
              <a:off x="7759029" y="3920163"/>
              <a:ext cx="127500" cy="757800"/>
            </a:xfrm>
            <a:custGeom>
              <a:avLst/>
              <a:gdLst/>
              <a:ahLst/>
              <a:cxnLst/>
              <a:rect l="l" t="t" r="r" b="b"/>
              <a:pathLst>
                <a:path w="120000" h="120000" extrusionOk="0">
                  <a:moveTo>
                    <a:pt x="0" y="0"/>
                  </a:moveTo>
                  <a:lnTo>
                    <a:pt x="0" y="60000"/>
                  </a:lnTo>
                  <a:lnTo>
                    <a:pt x="120000" y="60000"/>
                  </a:lnTo>
                  <a:lnTo>
                    <a:pt x="120000" y="120000"/>
                  </a:lnTo>
                </a:path>
              </a:pathLst>
            </a:custGeom>
            <a:noFill/>
            <a:ln w="12700" cap="flat" cmpd="sng">
              <a:solidFill>
                <a:srgbClr val="3E266C"/>
              </a:solidFill>
              <a:prstDash val="solid"/>
              <a:miter lim="800000"/>
              <a:headEnd type="none" w="sm" len="sm"/>
              <a:tailEnd type="none" w="sm" len="sm"/>
            </a:ln>
          </p:spPr>
        </p:sp>
        <p:sp>
          <p:nvSpPr>
            <p:cNvPr id="1011" name="Google Shape;1011;p91"/>
            <p:cNvSpPr/>
            <p:nvPr/>
          </p:nvSpPr>
          <p:spPr>
            <a:xfrm>
              <a:off x="6646941" y="4678102"/>
              <a:ext cx="2478900" cy="123150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2" name="Google Shape;1012;p91"/>
            <p:cNvSpPr txBox="1"/>
            <p:nvPr/>
          </p:nvSpPr>
          <p:spPr>
            <a:xfrm>
              <a:off x="6683014" y="4714175"/>
              <a:ext cx="2406900" cy="1159500"/>
            </a:xfrm>
            <a:prstGeom prst="rect">
              <a:avLst/>
            </a:prstGeom>
            <a:noFill/>
            <a:ln>
              <a:noFill/>
            </a:ln>
          </p:spPr>
          <p:txBody>
            <a:bodyPr spcFirstLastPara="1" wrap="square" lIns="57150" tIns="57150" rIns="57150" bIns="57150" anchor="ctr" anchorCtr="0">
              <a:noAutofit/>
            </a:bodyPr>
            <a:lstStyle/>
            <a:p>
              <a:pPr marL="0" marR="0" lvl="0" indent="0" algn="ctr" defTabSz="914400" rtl="0" eaLnBrk="1" fontAlgn="auto" latinLnBrk="0" hangingPunct="1">
                <a:lnSpc>
                  <a:spcPct val="90000"/>
                </a:lnSpc>
                <a:spcBef>
                  <a:spcPts val="0"/>
                </a:spcBef>
                <a:spcAft>
                  <a:spcPts val="0"/>
                </a:spcAft>
                <a:buClr>
                  <a:srgbClr val="FBCF22"/>
                </a:buClr>
                <a:buSzPts val="1500"/>
                <a:buFont typeface="Calibri"/>
                <a:buNone/>
                <a:tabLst/>
                <a:defRPr/>
              </a:pPr>
              <a:r>
                <a:rPr kumimoji="0" lang="en" sz="1500" b="0" i="0" u="none" strike="noStrike" kern="0" cap="none" spc="0" normalizeH="0" baseline="0" noProof="0" dirty="0">
                  <a:ln>
                    <a:noFill/>
                  </a:ln>
                  <a:solidFill>
                    <a:srgbClr val="FBCF22"/>
                  </a:solidFill>
                  <a:effectLst/>
                  <a:uLnTx/>
                  <a:uFillTx/>
                  <a:latin typeface="Calibri"/>
                  <a:ea typeface="Calibri"/>
                  <a:cs typeface="Calibri"/>
                  <a:sym typeface="Calibri"/>
                </a:rPr>
                <a:t>Electives from other </a:t>
              </a:r>
              <a:r>
                <a:rPr kumimoji="0" lang="en-US" b="0" i="0" u="none" strike="noStrike" kern="0" cap="none" spc="0" normalizeH="0" baseline="0" noProof="0" dirty="0">
                  <a:ln>
                    <a:noFill/>
                  </a:ln>
                  <a:solidFill>
                    <a:srgbClr val="FBCF22"/>
                  </a:solidFill>
                  <a:effectLst/>
                  <a:uLnTx/>
                  <a:uFillTx/>
                  <a:latin typeface="Calibri"/>
                  <a:ea typeface="Calibri"/>
                  <a:cs typeface="Calibri"/>
                  <a:sym typeface="Calibri"/>
                </a:rPr>
                <a:t>Louisiana</a:t>
              </a:r>
              <a:r>
                <a:rPr kumimoji="0" lang="en-US" sz="1500" b="0" i="0" u="none" strike="noStrike" kern="0" cap="none" spc="0" normalizeH="0" baseline="0" noProof="0" dirty="0">
                  <a:ln>
                    <a:noFill/>
                  </a:ln>
                  <a:solidFill>
                    <a:srgbClr val="FBCF22"/>
                  </a:solidFill>
                  <a:effectLst/>
                  <a:uLnTx/>
                  <a:uFillTx/>
                  <a:latin typeface="Calibri"/>
                  <a:ea typeface="Calibri"/>
                  <a:cs typeface="Calibri"/>
                  <a:sym typeface="Calibri"/>
                </a:rPr>
                <a:t> STEM </a:t>
              </a:r>
              <a:r>
                <a:rPr lang="en" sz="1500" dirty="0">
                  <a:solidFill>
                    <a:srgbClr val="FBCF22"/>
                  </a:solidFill>
                  <a:latin typeface="Calibri"/>
                  <a:ea typeface="Calibri"/>
                  <a:cs typeface="Calibri"/>
                  <a:sym typeface="Calibri"/>
                </a:rPr>
                <a:t>P</a:t>
              </a:r>
              <a:r>
                <a:rPr kumimoji="0" lang="en" sz="1500" b="0" i="0" u="none" strike="noStrike" kern="0" cap="none" spc="0" normalizeH="0" baseline="0" noProof="0" dirty="0">
                  <a:ln>
                    <a:noFill/>
                  </a:ln>
                  <a:solidFill>
                    <a:srgbClr val="FBCF22"/>
                  </a:solidFill>
                  <a:effectLst/>
                  <a:uLnTx/>
                  <a:uFillTx/>
                  <a:latin typeface="Calibri"/>
                  <a:ea typeface="Calibri"/>
                  <a:cs typeface="Calibri"/>
                  <a:sym typeface="Calibri"/>
                </a:rPr>
                <a:t>athways</a:t>
              </a: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1013" name="Google Shape;1013;p91"/>
            <p:cNvSpPr/>
            <p:nvPr/>
          </p:nvSpPr>
          <p:spPr>
            <a:xfrm>
              <a:off x="7759029" y="3920163"/>
              <a:ext cx="2809500" cy="833700"/>
            </a:xfrm>
            <a:custGeom>
              <a:avLst/>
              <a:gdLst/>
              <a:ahLst/>
              <a:cxnLst/>
              <a:rect l="l" t="t" r="r" b="b"/>
              <a:pathLst>
                <a:path w="120000" h="120000" extrusionOk="0">
                  <a:moveTo>
                    <a:pt x="0" y="0"/>
                  </a:moveTo>
                  <a:lnTo>
                    <a:pt x="0" y="60000"/>
                  </a:lnTo>
                  <a:lnTo>
                    <a:pt x="120000" y="60000"/>
                  </a:lnTo>
                  <a:lnTo>
                    <a:pt x="120000" y="120000"/>
                  </a:lnTo>
                </a:path>
              </a:pathLst>
            </a:custGeom>
            <a:noFill/>
            <a:ln w="12700" cap="flat" cmpd="sng">
              <a:solidFill>
                <a:srgbClr val="3E266C"/>
              </a:solidFill>
              <a:prstDash val="solid"/>
              <a:miter lim="800000"/>
              <a:headEnd type="none" w="sm" len="sm"/>
              <a:tailEnd type="none" w="sm" len="sm"/>
            </a:ln>
          </p:spPr>
        </p:sp>
        <p:sp>
          <p:nvSpPr>
            <p:cNvPr id="1014" name="Google Shape;1014;p91"/>
            <p:cNvSpPr/>
            <p:nvPr/>
          </p:nvSpPr>
          <p:spPr>
            <a:xfrm>
              <a:off x="9471657" y="4753893"/>
              <a:ext cx="2193600" cy="112170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5" name="Google Shape;1015;p91"/>
            <p:cNvSpPr txBox="1"/>
            <p:nvPr/>
          </p:nvSpPr>
          <p:spPr>
            <a:xfrm>
              <a:off x="9504508" y="4786744"/>
              <a:ext cx="2127900" cy="1056000"/>
            </a:xfrm>
            <a:prstGeom prst="rect">
              <a:avLst/>
            </a:prstGeom>
            <a:noFill/>
            <a:ln>
              <a:noFill/>
            </a:ln>
          </p:spPr>
          <p:txBody>
            <a:bodyPr spcFirstLastPara="1" wrap="square" lIns="57150" tIns="57150" rIns="57150" bIns="57150" anchor="ctr" anchorCtr="0">
              <a:noAutofit/>
            </a:bodyPr>
            <a:lstStyle/>
            <a:p>
              <a:pPr marL="0" marR="0" lvl="0" indent="0" algn="ctr" defTabSz="914400" rtl="0" eaLnBrk="1" fontAlgn="auto" latinLnBrk="0" hangingPunct="1">
                <a:lnSpc>
                  <a:spcPct val="90000"/>
                </a:lnSpc>
                <a:spcBef>
                  <a:spcPts val="0"/>
                </a:spcBef>
                <a:spcAft>
                  <a:spcPts val="0"/>
                </a:spcAft>
                <a:buClr>
                  <a:srgbClr val="FBCF22"/>
                </a:buClr>
                <a:buSzPts val="1500"/>
                <a:buFont typeface="Calibri"/>
                <a:buNone/>
                <a:tabLst/>
                <a:defRPr/>
              </a:pPr>
              <a:r>
                <a:rPr kumimoji="0" lang="en" sz="1500" b="0" i="0" u="none" strike="noStrike" kern="0" cap="none" spc="0" normalizeH="0" baseline="0" noProof="0" dirty="0">
                  <a:ln>
                    <a:noFill/>
                  </a:ln>
                  <a:solidFill>
                    <a:srgbClr val="FBCF22"/>
                  </a:solidFill>
                  <a:effectLst/>
                  <a:uLnTx/>
                  <a:uFillTx/>
                  <a:latin typeface="Calibri"/>
                  <a:ea typeface="Calibri"/>
                  <a:cs typeface="Calibri"/>
                  <a:sym typeface="Calibri"/>
                </a:rPr>
                <a:t>Other Approved </a:t>
              </a:r>
              <a:r>
                <a:rPr kumimoji="0" lang="en" b="0" i="0" u="none" strike="noStrike" kern="0" cap="none" spc="0" normalizeH="0" baseline="0" noProof="0" dirty="0">
                  <a:ln>
                    <a:noFill/>
                  </a:ln>
                  <a:solidFill>
                    <a:srgbClr val="FBCF22"/>
                  </a:solidFill>
                  <a:effectLst/>
                  <a:uLnTx/>
                  <a:uFillTx/>
                  <a:latin typeface="Calibri"/>
                  <a:ea typeface="Calibri"/>
                  <a:cs typeface="Calibri"/>
                  <a:sym typeface="Calibri"/>
                </a:rPr>
                <a:t>Electives</a:t>
              </a:r>
              <a:r>
                <a:rPr kumimoji="0" lang="en" sz="1500" b="0" i="0" u="none" strike="noStrike" kern="0" cap="none" spc="0" normalizeH="0" baseline="0" noProof="0" dirty="0">
                  <a:ln>
                    <a:noFill/>
                  </a:ln>
                  <a:solidFill>
                    <a:srgbClr val="FBCF22"/>
                  </a:solidFill>
                  <a:effectLst/>
                  <a:uLnTx/>
                  <a:uFillTx/>
                  <a:latin typeface="Calibri"/>
                  <a:ea typeface="Calibri"/>
                  <a:cs typeface="Calibri"/>
                  <a:sym typeface="Calibri"/>
                </a:rPr>
                <a:t> (</a:t>
              </a:r>
              <a:r>
                <a:rPr kumimoji="0" lang="en-US" sz="1500" b="0" i="0" u="none" strike="noStrike" kern="0" cap="none" spc="0" normalizeH="0" baseline="0" noProof="0" dirty="0">
                  <a:ln>
                    <a:noFill/>
                  </a:ln>
                  <a:solidFill>
                    <a:srgbClr val="FBCF22"/>
                  </a:solidFill>
                  <a:effectLst/>
                  <a:uLnTx/>
                  <a:uFillTx/>
                  <a:latin typeface="Calibri"/>
                  <a:ea typeface="Calibri"/>
                  <a:cs typeface="Calibri"/>
                  <a:sym typeface="Calibri"/>
                </a:rPr>
                <a:t>CTEC etc.)</a:t>
              </a: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1016" name="Google Shape;1016;p91"/>
          <p:cNvSpPr txBox="1"/>
          <p:nvPr/>
        </p:nvSpPr>
        <p:spPr>
          <a:xfrm rot="-5400000">
            <a:off x="7408768" y="2868550"/>
            <a:ext cx="3101100" cy="369300"/>
          </a:xfrm>
          <a:prstGeom prst="rect">
            <a:avLst/>
          </a:prstGeom>
          <a:no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a:ln>
                  <a:noFill/>
                </a:ln>
                <a:solidFill>
                  <a:srgbClr val="462C79"/>
                </a:solidFill>
                <a:effectLst/>
                <a:uLnTx/>
                <a:uFillTx/>
                <a:latin typeface="Calibri"/>
                <a:ea typeface="Calibri"/>
                <a:cs typeface="Calibri"/>
                <a:sym typeface="Calibri"/>
              </a:rPr>
              <a:t>TOPS Choose 4 from either category</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2" name="Rectangle 1">
            <a:extLst>
              <a:ext uri="{FF2B5EF4-FFF2-40B4-BE49-F238E27FC236}">
                <a16:creationId xmlns:a16="http://schemas.microsoft.com/office/drawing/2014/main" id="{D1DD451C-C117-44B6-8AB0-A7303119A98D}"/>
              </a:ext>
            </a:extLst>
          </p:cNvPr>
          <p:cNvSpPr/>
          <p:nvPr/>
        </p:nvSpPr>
        <p:spPr>
          <a:xfrm>
            <a:off x="3797146" y="162987"/>
            <a:ext cx="5140798" cy="954107"/>
          </a:xfrm>
          <a:prstGeom prst="rect">
            <a:avLst/>
          </a:prstGeom>
        </p:spPr>
        <p:txBody>
          <a:bodyPr wrap="square">
            <a:spAutoFit/>
          </a:bodyPr>
          <a:lstStyle/>
          <a:p>
            <a:pPr marL="285750" indent="-285750">
              <a:buClr>
                <a:schemeClr val="bg1"/>
              </a:buClr>
              <a:buFont typeface="Wingdings" panose="05000000000000000000" pitchFamily="2" charset="2"/>
              <a:buChar char="v"/>
            </a:pPr>
            <a:r>
              <a:rPr lang="en-US" dirty="0">
                <a:solidFill>
                  <a:schemeClr val="bg1"/>
                </a:solidFill>
                <a:latin typeface="Calibri" panose="020F0502020204030204" pitchFamily="34" charset="0"/>
                <a:cs typeface="Calibri" panose="020F0502020204030204" pitchFamily="34" charset="0"/>
              </a:rPr>
              <a:t>Intro to Computational Thinking (668)</a:t>
            </a:r>
          </a:p>
          <a:p>
            <a:pPr marL="285750" indent="-285750">
              <a:buClr>
                <a:schemeClr val="bg1"/>
              </a:buClr>
              <a:buFont typeface="Wingdings" panose="05000000000000000000" pitchFamily="2" charset="2"/>
              <a:buChar char="v"/>
            </a:pPr>
            <a:r>
              <a:rPr lang="en-US" dirty="0">
                <a:solidFill>
                  <a:schemeClr val="bg1"/>
                </a:solidFill>
                <a:latin typeface="Calibri" panose="020F0502020204030204" pitchFamily="34" charset="0"/>
                <a:cs typeface="Calibri" panose="020F0502020204030204" pitchFamily="34" charset="0"/>
              </a:rPr>
              <a:t>Data Manipulation &amp; Analysis </a:t>
            </a:r>
            <a:r>
              <a:rPr lang="en-US" b="1" dirty="0">
                <a:solidFill>
                  <a:schemeClr val="bg1"/>
                </a:solidFill>
                <a:latin typeface="Calibri" panose="020F0502020204030204" pitchFamily="34" charset="0"/>
                <a:cs typeface="Calibri" panose="020F0502020204030204" pitchFamily="34" charset="0"/>
              </a:rPr>
              <a:t>OR</a:t>
            </a:r>
            <a:r>
              <a:rPr lang="en-US" dirty="0">
                <a:solidFill>
                  <a:schemeClr val="bg1"/>
                </a:solidFill>
                <a:latin typeface="Calibri" panose="020F0502020204030204" pitchFamily="34" charset="0"/>
                <a:cs typeface="Calibri" panose="020F0502020204030204" pitchFamily="34" charset="0"/>
              </a:rPr>
              <a:t> Programming for STEM</a:t>
            </a:r>
          </a:p>
          <a:p>
            <a:pPr marL="285750" indent="-285750">
              <a:buClr>
                <a:schemeClr val="bg1"/>
              </a:buClr>
              <a:buFont typeface="Wingdings" panose="05000000000000000000" pitchFamily="2" charset="2"/>
              <a:buChar char="v"/>
            </a:pPr>
            <a:r>
              <a:rPr lang="en-US" dirty="0">
                <a:solidFill>
                  <a:schemeClr val="bg1"/>
                </a:solidFill>
                <a:latin typeface="Calibri" panose="020F0502020204030204" pitchFamily="34" charset="0"/>
                <a:cs typeface="Calibri" panose="020F0502020204030204" pitchFamily="34" charset="0"/>
              </a:rPr>
              <a:t>Cybersecurity </a:t>
            </a:r>
            <a:r>
              <a:rPr lang="en-US" b="1" dirty="0">
                <a:solidFill>
                  <a:schemeClr val="bg1"/>
                </a:solidFill>
                <a:latin typeface="Calibri" panose="020F0502020204030204" pitchFamily="34" charset="0"/>
                <a:cs typeface="Calibri" panose="020F0502020204030204" pitchFamily="34" charset="0"/>
              </a:rPr>
              <a:t>OR</a:t>
            </a:r>
            <a:r>
              <a:rPr lang="en-US" dirty="0">
                <a:solidFill>
                  <a:schemeClr val="bg1"/>
                </a:solidFill>
                <a:latin typeface="Calibri" panose="020F0502020204030204" pitchFamily="34" charset="0"/>
                <a:cs typeface="Calibri" panose="020F0502020204030204" pitchFamily="34" charset="0"/>
              </a:rPr>
              <a:t> AP CS Principles</a:t>
            </a:r>
          </a:p>
          <a:p>
            <a:pPr marL="285750" indent="-285750">
              <a:buClr>
                <a:schemeClr val="bg1"/>
              </a:buClr>
              <a:buFont typeface="Wingdings" panose="05000000000000000000" pitchFamily="2" charset="2"/>
              <a:buChar char="v"/>
            </a:pPr>
            <a:r>
              <a:rPr lang="en-US" dirty="0">
                <a:solidFill>
                  <a:schemeClr val="bg1"/>
                </a:solidFill>
                <a:latin typeface="Calibri" panose="020F0502020204030204" pitchFamily="34" charset="0"/>
                <a:cs typeface="Calibri" panose="020F0502020204030204" pitchFamily="34" charset="0"/>
              </a:rPr>
              <a:t>Survey of Computer Science (23) </a:t>
            </a:r>
            <a:r>
              <a:rPr lang="en-US" b="1" dirty="0">
                <a:solidFill>
                  <a:schemeClr val="bg1"/>
                </a:solidFill>
                <a:latin typeface="Calibri" panose="020F0502020204030204" pitchFamily="34" charset="0"/>
                <a:cs typeface="Calibri" panose="020F0502020204030204" pitchFamily="34" charset="0"/>
              </a:rPr>
              <a:t>OR</a:t>
            </a:r>
            <a:r>
              <a:rPr lang="en-US" dirty="0">
                <a:solidFill>
                  <a:schemeClr val="bg1"/>
                </a:solidFill>
                <a:latin typeface="Calibri" panose="020F0502020204030204" pitchFamily="34" charset="0"/>
                <a:cs typeface="Calibri" panose="020F0502020204030204" pitchFamily="34" charset="0"/>
              </a:rPr>
              <a:t> Interactive Computing</a:t>
            </a:r>
          </a:p>
        </p:txBody>
      </p:sp>
      <p:sp>
        <p:nvSpPr>
          <p:cNvPr id="3" name="Rectangle 2">
            <a:extLst>
              <a:ext uri="{FF2B5EF4-FFF2-40B4-BE49-F238E27FC236}">
                <a16:creationId xmlns:a16="http://schemas.microsoft.com/office/drawing/2014/main" id="{FC2053FA-699B-429E-A20B-1DCB4380333B}"/>
              </a:ext>
            </a:extLst>
          </p:cNvPr>
          <p:cNvSpPr/>
          <p:nvPr/>
        </p:nvSpPr>
        <p:spPr>
          <a:xfrm>
            <a:off x="3222822" y="1811928"/>
            <a:ext cx="2804350" cy="1169551"/>
          </a:xfrm>
          <a:prstGeom prst="rect">
            <a:avLst/>
          </a:prstGeom>
        </p:spPr>
        <p:txBody>
          <a:bodyPr wrap="square">
            <a:spAutoFit/>
          </a:bodyPr>
          <a:lstStyle/>
          <a:p>
            <a:pPr marL="285750" indent="-285750">
              <a:buClr>
                <a:schemeClr val="bg1"/>
              </a:buClr>
              <a:buFont typeface="Wingdings" panose="05000000000000000000" pitchFamily="2" charset="2"/>
              <a:buChar char="v"/>
            </a:pPr>
            <a:r>
              <a:rPr lang="en-US" dirty="0">
                <a:solidFill>
                  <a:schemeClr val="bg1"/>
                </a:solidFill>
                <a:latin typeface="Calibri" panose="020F0502020204030204" pitchFamily="34" charset="0"/>
                <a:cs typeface="Calibri" panose="020F0502020204030204" pitchFamily="34" charset="0"/>
              </a:rPr>
              <a:t>Programming for STEM</a:t>
            </a:r>
          </a:p>
          <a:p>
            <a:pPr marL="285750" indent="-285750">
              <a:buClr>
                <a:schemeClr val="bg1"/>
              </a:buClr>
              <a:buFont typeface="Wingdings" panose="05000000000000000000" pitchFamily="2" charset="2"/>
              <a:buChar char="v"/>
            </a:pPr>
            <a:r>
              <a:rPr lang="en-US" dirty="0">
                <a:solidFill>
                  <a:schemeClr val="bg1"/>
                </a:solidFill>
                <a:latin typeface="Calibri" panose="020F0502020204030204" pitchFamily="34" charset="0"/>
                <a:cs typeface="Calibri" panose="020F0502020204030204" pitchFamily="34" charset="0"/>
              </a:rPr>
              <a:t>Data Manipulation &amp;  Analysis</a:t>
            </a:r>
          </a:p>
          <a:p>
            <a:pPr marL="285750" indent="-285750">
              <a:buClr>
                <a:schemeClr val="bg1"/>
              </a:buClr>
              <a:buFont typeface="Wingdings" panose="05000000000000000000" pitchFamily="2" charset="2"/>
              <a:buChar char="v"/>
            </a:pPr>
            <a:r>
              <a:rPr lang="en-US" dirty="0">
                <a:solidFill>
                  <a:schemeClr val="bg1"/>
                </a:solidFill>
                <a:latin typeface="Calibri" panose="020F0502020204030204" pitchFamily="34" charset="0"/>
                <a:cs typeface="Calibri" panose="020F0502020204030204" pitchFamily="34" charset="0"/>
              </a:rPr>
              <a:t>Cybersecurity</a:t>
            </a:r>
          </a:p>
          <a:p>
            <a:pPr marL="285750" indent="-285750">
              <a:buClr>
                <a:schemeClr val="bg1"/>
              </a:buClr>
              <a:buFont typeface="Wingdings" panose="05000000000000000000" pitchFamily="2" charset="2"/>
              <a:buChar char="v"/>
            </a:pPr>
            <a:r>
              <a:rPr lang="en-US" dirty="0">
                <a:solidFill>
                  <a:schemeClr val="bg1"/>
                </a:solidFill>
                <a:latin typeface="Calibri" panose="020F0502020204030204" pitchFamily="34" charset="0"/>
                <a:cs typeface="Calibri" panose="020F0502020204030204" pitchFamily="34" charset="0"/>
              </a:rPr>
              <a:t>Interactive Computing</a:t>
            </a:r>
          </a:p>
          <a:p>
            <a:pPr marL="285750" indent="-285750">
              <a:buClr>
                <a:schemeClr val="bg1"/>
              </a:buClr>
              <a:buFont typeface="Wingdings" panose="05000000000000000000" pitchFamily="2" charset="2"/>
              <a:buChar char="v"/>
            </a:pPr>
            <a:r>
              <a:rPr lang="en-US" dirty="0">
                <a:solidFill>
                  <a:schemeClr val="bg1"/>
                </a:solidFill>
                <a:latin typeface="Calibri" panose="020F0502020204030204" pitchFamily="34" charset="0"/>
                <a:cs typeface="Calibri" panose="020F0502020204030204" pitchFamily="34" charset="0"/>
              </a:rPr>
              <a:t>Robotics</a:t>
            </a:r>
          </a:p>
        </p:txBody>
      </p:sp>
      <p:sp>
        <p:nvSpPr>
          <p:cNvPr id="28" name="Rectangle 27">
            <a:extLst>
              <a:ext uri="{FF2B5EF4-FFF2-40B4-BE49-F238E27FC236}">
                <a16:creationId xmlns:a16="http://schemas.microsoft.com/office/drawing/2014/main" id="{7168F668-808E-4CE5-AA5B-D5C59F9D9B73}"/>
              </a:ext>
            </a:extLst>
          </p:cNvPr>
          <p:cNvSpPr/>
          <p:nvPr/>
        </p:nvSpPr>
        <p:spPr>
          <a:xfrm>
            <a:off x="5935983" y="1807611"/>
            <a:ext cx="2804350" cy="954107"/>
          </a:xfrm>
          <a:prstGeom prst="rect">
            <a:avLst/>
          </a:prstGeom>
        </p:spPr>
        <p:txBody>
          <a:bodyPr wrap="square">
            <a:spAutoFit/>
          </a:bodyPr>
          <a:lstStyle/>
          <a:p>
            <a:pPr marL="285750" indent="-285750">
              <a:buClr>
                <a:schemeClr val="bg1"/>
              </a:buClr>
              <a:buFont typeface="Wingdings" panose="05000000000000000000" pitchFamily="2" charset="2"/>
              <a:buChar char="v"/>
            </a:pPr>
            <a:r>
              <a:rPr lang="en-US" dirty="0">
                <a:solidFill>
                  <a:schemeClr val="bg1"/>
                </a:solidFill>
                <a:latin typeface="Calibri" panose="020F0502020204030204" pitchFamily="34" charset="0"/>
                <a:cs typeface="Calibri" panose="020F0502020204030204" pitchFamily="34" charset="0"/>
              </a:rPr>
              <a:t>Coding for the Web</a:t>
            </a:r>
          </a:p>
          <a:p>
            <a:pPr marL="285750" indent="-285750">
              <a:buClr>
                <a:schemeClr val="bg1"/>
              </a:buClr>
              <a:buFont typeface="Wingdings" panose="05000000000000000000" pitchFamily="2" charset="2"/>
              <a:buChar char="v"/>
            </a:pPr>
            <a:r>
              <a:rPr lang="en-US" dirty="0">
                <a:solidFill>
                  <a:schemeClr val="bg1"/>
                </a:solidFill>
                <a:latin typeface="Calibri" panose="020F0502020204030204" pitchFamily="34" charset="0"/>
                <a:cs typeface="Calibri" panose="020F0502020204030204" pitchFamily="34" charset="0"/>
              </a:rPr>
              <a:t>Video Game Design</a:t>
            </a:r>
          </a:p>
          <a:p>
            <a:pPr marL="285750" indent="-285750">
              <a:buClr>
                <a:schemeClr val="bg1"/>
              </a:buClr>
              <a:buFont typeface="Wingdings" panose="05000000000000000000" pitchFamily="2" charset="2"/>
              <a:buChar char="v"/>
            </a:pPr>
            <a:r>
              <a:rPr lang="en-US" dirty="0">
                <a:solidFill>
                  <a:schemeClr val="bg1"/>
                </a:solidFill>
                <a:latin typeface="Calibri" panose="020F0502020204030204" pitchFamily="34" charset="0"/>
                <a:cs typeface="Calibri" panose="020F0502020204030204" pitchFamily="34" charset="0"/>
              </a:rPr>
              <a:t>Bioinformatics </a:t>
            </a:r>
          </a:p>
          <a:p>
            <a:pPr marL="285750" indent="-285750">
              <a:buClr>
                <a:schemeClr val="bg1"/>
              </a:buClr>
              <a:buFont typeface="Wingdings" panose="05000000000000000000" pitchFamily="2" charset="2"/>
              <a:buChar char="v"/>
            </a:pPr>
            <a:r>
              <a:rPr lang="en-US" dirty="0">
                <a:solidFill>
                  <a:schemeClr val="bg1"/>
                </a:solidFill>
                <a:latin typeface="Calibri" panose="020F0502020204030204" pitchFamily="34" charset="0"/>
                <a:cs typeface="Calibri" panose="020F0502020204030204" pitchFamily="34" charset="0"/>
              </a:rPr>
              <a:t>Programming Digital Media</a:t>
            </a:r>
          </a:p>
        </p:txBody>
      </p:sp>
    </p:spTree>
    <p:extLst>
      <p:ext uri="{BB962C8B-B14F-4D97-AF65-F5344CB8AC3E}">
        <p14:creationId xmlns:p14="http://schemas.microsoft.com/office/powerpoint/2010/main" val="37592442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759" name="Google Shape;759;p78"/>
          <p:cNvPicPr preferRelativeResize="0">
            <a:picLocks noGrp="1"/>
          </p:cNvPicPr>
          <p:nvPr>
            <p:ph type="pic" idx="2"/>
          </p:nvPr>
        </p:nvPicPr>
        <p:blipFill rotWithShape="1">
          <a:blip r:embed="rId3">
            <a:alphaModFix/>
          </a:blip>
          <a:srcRect t="15633"/>
          <a:stretch/>
        </p:blipFill>
        <p:spPr>
          <a:xfrm>
            <a:off x="0" y="0"/>
            <a:ext cx="9144000" cy="5143500"/>
          </a:xfrm>
          <a:prstGeom prst="rect">
            <a:avLst/>
          </a:prstGeom>
          <a:noFill/>
          <a:ln>
            <a:noFill/>
          </a:ln>
        </p:spPr>
      </p:pic>
      <p:sp>
        <p:nvSpPr>
          <p:cNvPr id="760" name="Google Shape;760;p78"/>
          <p:cNvSpPr txBox="1"/>
          <p:nvPr/>
        </p:nvSpPr>
        <p:spPr>
          <a:xfrm>
            <a:off x="1282050" y="787849"/>
            <a:ext cx="6579900" cy="1869300"/>
          </a:xfrm>
          <a:prstGeom prst="rect">
            <a:avLst/>
          </a:prstGeom>
          <a:noFill/>
          <a:ln>
            <a:noFill/>
          </a:ln>
        </p:spPr>
        <p:txBody>
          <a:bodyPr spcFirstLastPara="1" wrap="square" lIns="68575" tIns="34275" rIns="68575" bIns="34275" anchor="t" anchorCtr="0">
            <a:noAutofit/>
          </a:bodyPr>
          <a:lstStyle/>
          <a:p>
            <a:pPr marL="0" marR="0" lvl="0" indent="0" algn="ctr" defTabSz="914400" rtl="0" eaLnBrk="1" fontAlgn="auto" latinLnBrk="0" hangingPunct="1">
              <a:lnSpc>
                <a:spcPct val="90000"/>
              </a:lnSpc>
              <a:spcBef>
                <a:spcPts val="800"/>
              </a:spcBef>
              <a:spcAft>
                <a:spcPts val="0"/>
              </a:spcAft>
              <a:buClr>
                <a:srgbClr val="FFFFFF"/>
              </a:buClr>
              <a:buSzPts val="4500"/>
              <a:buFont typeface="Arial"/>
              <a:buNone/>
              <a:tabLst/>
              <a:defRPr/>
            </a:pPr>
            <a:r>
              <a:rPr kumimoji="0" lang="en" sz="4500" b="1" i="0" u="none" strike="noStrike" kern="0" cap="none" spc="0" normalizeH="0" baseline="0" noProof="0" dirty="0">
                <a:ln>
                  <a:noFill/>
                </a:ln>
                <a:solidFill>
                  <a:srgbClr val="FFFFFF"/>
                </a:solidFill>
                <a:effectLst/>
                <a:uLnTx/>
                <a:uFillTx/>
                <a:latin typeface="Helvetica Neue"/>
                <a:ea typeface="Helvetica Neue"/>
                <a:cs typeface="Helvetica Neue"/>
                <a:sym typeface="Helvetica Neue"/>
              </a:rPr>
              <a:t>LSU </a:t>
            </a:r>
            <a:r>
              <a:rPr kumimoji="0" lang="en-US" sz="4500" b="1" i="0" u="none" strike="noStrike" kern="0" cap="none" spc="0" normalizeH="0" baseline="0" noProof="0" dirty="0">
                <a:ln>
                  <a:noFill/>
                </a:ln>
                <a:solidFill>
                  <a:srgbClr val="FFFFFF"/>
                </a:solidFill>
                <a:effectLst/>
                <a:uLnTx/>
                <a:uFillTx/>
                <a:latin typeface="Helvetica Neue"/>
                <a:ea typeface="Helvetica Neue"/>
                <a:cs typeface="Helvetica Neue"/>
                <a:sym typeface="Helvetica Neue"/>
              </a:rPr>
              <a:t>STEM </a:t>
            </a:r>
            <a:r>
              <a:rPr kumimoji="0" lang="en" sz="4500" b="1" i="0" u="none" strike="noStrike" kern="0" cap="none" spc="0" normalizeH="0" baseline="0" noProof="0" dirty="0">
                <a:ln>
                  <a:noFill/>
                </a:ln>
                <a:solidFill>
                  <a:srgbClr val="FFFFFF"/>
                </a:solidFill>
                <a:effectLst/>
                <a:uLnTx/>
                <a:uFillTx/>
                <a:latin typeface="Helvetica Neue"/>
                <a:ea typeface="Helvetica Neue"/>
                <a:cs typeface="Helvetica Neue"/>
                <a:sym typeface="Helvetica Neue"/>
              </a:rPr>
              <a:t>PATHWAYS PROGRAM</a:t>
            </a:r>
            <a:endParaRPr lang="en-US" sz="2400" b="1" dirty="0">
              <a:solidFill>
                <a:srgbClr val="FFFFFF"/>
              </a:solidFill>
              <a:latin typeface="Calibri" panose="020F0502020204030204" pitchFamily="34" charset="0"/>
              <a:cs typeface="Calibri" panose="020F0502020204030204" pitchFamily="34" charset="0"/>
              <a:sym typeface="Helvetica Neue"/>
            </a:endParaRPr>
          </a:p>
          <a:p>
            <a:pPr algn="ctr">
              <a:lnSpc>
                <a:spcPct val="90000"/>
              </a:lnSpc>
              <a:spcBef>
                <a:spcPts val="800"/>
              </a:spcBef>
              <a:buClr>
                <a:srgbClr val="FFFFFF"/>
              </a:buClr>
              <a:buSzPts val="4500"/>
            </a:pPr>
            <a:r>
              <a:rPr lang="en-US" sz="2400" b="1" dirty="0">
                <a:solidFill>
                  <a:srgbClr val="FFFFFF"/>
                </a:solidFill>
                <a:latin typeface="Calibri" panose="020F0502020204030204" pitchFamily="34" charset="0"/>
                <a:cs typeface="Calibri" panose="020F0502020204030204" pitchFamily="34" charset="0"/>
                <a:sym typeface="Helvetica Neue"/>
              </a:rPr>
              <a:t>Strategies used to bring the  Pathways to Louisiana Schools, Districts, and Universities</a:t>
            </a:r>
            <a:endParaRPr lang="en-US" sz="2400" dirty="0">
              <a:latin typeface="Calibri" panose="020F0502020204030204" pitchFamily="34" charset="0"/>
              <a:cs typeface="Calibri" panose="020F0502020204030204" pitchFamily="34" charset="0"/>
            </a:endParaRPr>
          </a:p>
          <a:p>
            <a:pPr marL="0" marR="0" lvl="0" indent="0" algn="ctr" defTabSz="914400" rtl="0" eaLnBrk="1" fontAlgn="auto" latinLnBrk="0" hangingPunct="1">
              <a:lnSpc>
                <a:spcPct val="90000"/>
              </a:lnSpc>
              <a:spcBef>
                <a:spcPts val="800"/>
              </a:spcBef>
              <a:spcAft>
                <a:spcPts val="0"/>
              </a:spcAft>
              <a:buClr>
                <a:srgbClr val="FFFFFF"/>
              </a:buClr>
              <a:buSzPts val="4500"/>
              <a:buFont typeface="Arial"/>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011681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57"/>
        <p:cNvGrpSpPr/>
        <p:nvPr/>
      </p:nvGrpSpPr>
      <p:grpSpPr>
        <a:xfrm>
          <a:off x="0" y="0"/>
          <a:ext cx="0" cy="0"/>
          <a:chOff x="0" y="0"/>
          <a:chExt cx="0" cy="0"/>
        </a:xfrm>
      </p:grpSpPr>
      <p:grpSp>
        <p:nvGrpSpPr>
          <p:cNvPr id="658" name="Google Shape;658;p67"/>
          <p:cNvGrpSpPr/>
          <p:nvPr/>
        </p:nvGrpSpPr>
        <p:grpSpPr>
          <a:xfrm>
            <a:off x="113359" y="0"/>
            <a:ext cx="9082581" cy="5139527"/>
            <a:chOff x="61696" y="-15"/>
            <a:chExt cx="12206946" cy="7172100"/>
          </a:xfrm>
        </p:grpSpPr>
        <p:sp>
          <p:nvSpPr>
            <p:cNvPr id="659" name="Google Shape;659;p67"/>
            <p:cNvSpPr/>
            <p:nvPr/>
          </p:nvSpPr>
          <p:spPr>
            <a:xfrm>
              <a:off x="737508" y="-15"/>
              <a:ext cx="10363200" cy="7172100"/>
            </a:xfrm>
            <a:prstGeom prst="rightArrow">
              <a:avLst>
                <a:gd name="adj1" fmla="val 68700"/>
                <a:gd name="adj2" fmla="val 50000"/>
              </a:avLst>
            </a:prstGeom>
            <a:solidFill>
              <a:srgbClr val="CECB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7"/>
            <p:cNvSpPr/>
            <p:nvPr/>
          </p:nvSpPr>
          <p:spPr>
            <a:xfrm>
              <a:off x="61696" y="1393116"/>
              <a:ext cx="2345382" cy="4362600"/>
            </a:xfrm>
            <a:prstGeom prst="roundRect">
              <a:avLst>
                <a:gd name="adj" fmla="val 16667"/>
              </a:avLst>
            </a:prstGeom>
            <a:solidFill>
              <a:srgbClr val="452C79"/>
            </a:solidFill>
            <a:ln w="12700" cap="flat" cmpd="sng">
              <a:solidFill>
                <a:srgbClr val="FBCF1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7"/>
            <p:cNvSpPr/>
            <p:nvPr/>
          </p:nvSpPr>
          <p:spPr>
            <a:xfrm>
              <a:off x="2468167" y="1381997"/>
              <a:ext cx="2247621" cy="4362600"/>
            </a:xfrm>
            <a:prstGeom prst="roundRect">
              <a:avLst>
                <a:gd name="adj" fmla="val 16667"/>
              </a:avLst>
            </a:prstGeom>
            <a:solidFill>
              <a:srgbClr val="452C79"/>
            </a:solidFill>
            <a:ln w="12700" cap="flat" cmpd="sng">
              <a:solidFill>
                <a:srgbClr val="FBCF1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7"/>
            <p:cNvSpPr txBox="1"/>
            <p:nvPr/>
          </p:nvSpPr>
          <p:spPr>
            <a:xfrm>
              <a:off x="2318491" y="1275660"/>
              <a:ext cx="2461057" cy="3169379"/>
            </a:xfrm>
            <a:prstGeom prst="rect">
              <a:avLst/>
            </a:prstGeom>
            <a:noFill/>
            <a:ln>
              <a:noFill/>
            </a:ln>
          </p:spPr>
          <p:txBody>
            <a:bodyPr spcFirstLastPara="1" wrap="square" lIns="106675" tIns="106675" rIns="106675" bIns="106675" anchor="t" anchorCtr="0">
              <a:noAutofit/>
            </a:bodyPr>
            <a:lstStyle/>
            <a:p>
              <a:pPr marL="0" marR="0" lvl="0" indent="0" algn="ctr" rtl="0">
                <a:lnSpc>
                  <a:spcPct val="90000"/>
                </a:lnSpc>
                <a:spcBef>
                  <a:spcPts val="0"/>
                </a:spcBef>
                <a:spcAft>
                  <a:spcPts val="0"/>
                </a:spcAft>
                <a:buClr>
                  <a:srgbClr val="FBCF22"/>
                </a:buClr>
                <a:buSzPts val="2800"/>
                <a:buFont typeface="Calibri"/>
                <a:buNone/>
              </a:pPr>
              <a:r>
                <a:rPr lang="en" sz="2200" dirty="0">
                  <a:solidFill>
                    <a:srgbClr val="FBCF22"/>
                  </a:solidFill>
                  <a:latin typeface="Calibri"/>
                  <a:ea typeface="Calibri"/>
                  <a:cs typeface="Calibri"/>
                  <a:sym typeface="Calibri"/>
                </a:rPr>
                <a:t>2016-2017</a:t>
              </a:r>
              <a:endParaRPr sz="2200" dirty="0"/>
            </a:p>
            <a:p>
              <a:pPr marL="171450" marR="0" lvl="1" indent="-165100" algn="l" rtl="0">
                <a:lnSpc>
                  <a:spcPct val="90000"/>
                </a:lnSpc>
                <a:spcBef>
                  <a:spcPts val="980"/>
                </a:spcBef>
                <a:spcAft>
                  <a:spcPts val="0"/>
                </a:spcAft>
                <a:buClr>
                  <a:srgbClr val="FBCF22"/>
                </a:buClr>
                <a:buSzPts val="1700"/>
                <a:buFont typeface="Calibri"/>
                <a:buChar char="•"/>
              </a:pPr>
              <a:r>
                <a:rPr lang="en" sz="1700" b="0" i="0" u="none" strike="noStrike" cap="none" dirty="0">
                  <a:solidFill>
                    <a:srgbClr val="FBCF22"/>
                  </a:solidFill>
                  <a:latin typeface="Calibri" panose="020F0502020204030204" pitchFamily="34" charset="0"/>
                  <a:ea typeface="Calibri"/>
                  <a:cs typeface="Calibri" panose="020F0502020204030204" pitchFamily="34" charset="0"/>
                  <a:sym typeface="Calibri"/>
                </a:rPr>
                <a:t>Pre-En</a:t>
              </a:r>
              <a:r>
                <a:rPr lang="en-US" sz="1700" b="0" i="0" u="none" strike="noStrike" cap="none" dirty="0">
                  <a:solidFill>
                    <a:srgbClr val="FBCF22"/>
                  </a:solidFill>
                  <a:latin typeface="Calibri" panose="020F0502020204030204" pitchFamily="34" charset="0"/>
                  <a:ea typeface="Calibri"/>
                  <a:cs typeface="Calibri" panose="020F0502020204030204" pitchFamily="34" charset="0"/>
                  <a:sym typeface="Calibri"/>
                </a:rPr>
                <a:t>gineering</a:t>
              </a:r>
              <a:r>
                <a:rPr lang="en" sz="1700" b="0" i="0" u="none" strike="noStrike" cap="none" dirty="0">
                  <a:solidFill>
                    <a:srgbClr val="FBCF22"/>
                  </a:solidFill>
                  <a:latin typeface="Calibri" panose="020F0502020204030204" pitchFamily="34" charset="0"/>
                  <a:ea typeface="Calibri"/>
                  <a:cs typeface="Calibri" panose="020F0502020204030204" pitchFamily="34" charset="0"/>
                  <a:sym typeface="Calibri"/>
                </a:rPr>
                <a:t> </a:t>
              </a:r>
              <a:r>
                <a:rPr lang="en-US" sz="1700" b="0" i="0" u="none" strike="noStrike" cap="none" dirty="0">
                  <a:solidFill>
                    <a:srgbClr val="FBCF22"/>
                  </a:solidFill>
                  <a:latin typeface="Calibri" panose="020F0502020204030204" pitchFamily="34" charset="0"/>
                  <a:ea typeface="Calibri"/>
                  <a:cs typeface="Calibri" panose="020F0502020204030204" pitchFamily="34" charset="0"/>
                  <a:sym typeface="Calibri"/>
                </a:rPr>
                <a:t>P</a:t>
              </a:r>
              <a:r>
                <a:rPr lang="en" sz="1700" b="0" i="0" u="none" strike="noStrike" cap="none" dirty="0">
                  <a:solidFill>
                    <a:srgbClr val="FBCF22"/>
                  </a:solidFill>
                  <a:latin typeface="Calibri" panose="020F0502020204030204" pitchFamily="34" charset="0"/>
                  <a:ea typeface="Calibri"/>
                  <a:cs typeface="Calibri" panose="020F0502020204030204" pitchFamily="34" charset="0"/>
                  <a:sym typeface="Calibri"/>
                </a:rPr>
                <a:t>athway approved</a:t>
              </a:r>
            </a:p>
            <a:p>
              <a:pPr marL="171450" marR="0" lvl="1" indent="-165100" algn="l" rtl="0">
                <a:spcBef>
                  <a:spcPts val="980"/>
                </a:spcBef>
                <a:spcAft>
                  <a:spcPts val="0"/>
                </a:spcAft>
                <a:buClr>
                  <a:srgbClr val="FBCF22"/>
                </a:buClr>
                <a:buSzPts val="1700"/>
                <a:buFont typeface="Calibri"/>
                <a:buChar char="•"/>
              </a:pPr>
              <a:r>
                <a:rPr lang="en-US" sz="1700" dirty="0">
                  <a:solidFill>
                    <a:schemeClr val="bg1"/>
                  </a:solidFill>
                  <a:latin typeface="Calibri" panose="020F0502020204030204" pitchFamily="34" charset="0"/>
                  <a:ea typeface="Calibri"/>
                  <a:cs typeface="Calibri" panose="020F0502020204030204" pitchFamily="34" charset="0"/>
                </a:rPr>
                <a:t> P</a:t>
              </a:r>
              <a:r>
                <a:rPr lang="en" sz="1700" b="0" i="0" u="none" strike="noStrike" cap="none" dirty="0">
                  <a:solidFill>
                    <a:schemeClr val="bg1"/>
                  </a:solidFill>
                  <a:latin typeface="Calibri" panose="020F0502020204030204" pitchFamily="34" charset="0"/>
                  <a:ea typeface="Calibri"/>
                  <a:cs typeface="Calibri" panose="020F0502020204030204" pitchFamily="34" charset="0"/>
                  <a:sym typeface="Calibri"/>
                </a:rPr>
                <a:t>ilot </a:t>
              </a:r>
              <a:r>
                <a:rPr lang="en-US" sz="1700" b="0" i="0" u="none" strike="noStrike" cap="none" dirty="0">
                  <a:solidFill>
                    <a:schemeClr val="bg1"/>
                  </a:solidFill>
                  <a:latin typeface="Calibri" panose="020F0502020204030204" pitchFamily="34" charset="0"/>
                  <a:ea typeface="Calibri"/>
                  <a:cs typeface="Calibri" panose="020F0502020204030204" pitchFamily="34" charset="0"/>
                  <a:sym typeface="Calibri"/>
                </a:rPr>
                <a:t>at </a:t>
              </a:r>
              <a:r>
                <a:rPr lang="en-US" sz="1700" b="0" i="0" u="none" strike="noStrike" cap="none" dirty="0" smtClean="0">
                  <a:solidFill>
                    <a:schemeClr val="bg1"/>
                  </a:solidFill>
                  <a:latin typeface="Calibri" panose="020F0502020204030204" pitchFamily="34" charset="0"/>
                  <a:ea typeface="Calibri"/>
                  <a:cs typeface="Calibri" panose="020F0502020204030204" pitchFamily="34" charset="0"/>
                  <a:sym typeface="Calibri"/>
                </a:rPr>
                <a:t>LEE </a:t>
              </a:r>
              <a:r>
                <a:rPr lang="en-US" sz="1700" b="0" i="0" u="none" strike="noStrike" cap="none" dirty="0">
                  <a:solidFill>
                    <a:schemeClr val="bg1"/>
                  </a:solidFill>
                  <a:latin typeface="Calibri" panose="020F0502020204030204" pitchFamily="34" charset="0"/>
                  <a:ea typeface="Calibri"/>
                  <a:cs typeface="Calibri" panose="020F0502020204030204" pitchFamily="34" charset="0"/>
                  <a:sym typeface="Calibri"/>
                </a:rPr>
                <a:t>HS</a:t>
              </a:r>
            </a:p>
            <a:p>
              <a:pPr marL="6350" marR="0" lvl="1" algn="l" rtl="0">
                <a:spcBef>
                  <a:spcPts val="980"/>
                </a:spcBef>
                <a:spcAft>
                  <a:spcPts val="0"/>
                </a:spcAft>
                <a:buClr>
                  <a:srgbClr val="FBCF22"/>
                </a:buClr>
                <a:buSzPts val="1700"/>
              </a:pPr>
              <a:endParaRPr lang="en-US" sz="1700" b="0" i="0" u="none" strike="noStrike" cap="none" dirty="0">
                <a:solidFill>
                  <a:schemeClr val="bg1"/>
                </a:solidFill>
                <a:latin typeface="Calibri"/>
                <a:ea typeface="Calibri"/>
                <a:cs typeface="Calibri"/>
                <a:sym typeface="Calibri"/>
              </a:endParaRPr>
            </a:p>
            <a:p>
              <a:pPr marL="171450" marR="0" lvl="1" indent="-171450" algn="l" rtl="0">
                <a:lnSpc>
                  <a:spcPct val="90000"/>
                </a:lnSpc>
                <a:spcBef>
                  <a:spcPts val="270"/>
                </a:spcBef>
                <a:spcAft>
                  <a:spcPts val="0"/>
                </a:spcAft>
                <a:buClr>
                  <a:srgbClr val="FBCF22"/>
                </a:buClr>
                <a:buSzPts val="1800"/>
                <a:buFont typeface="Calibri"/>
                <a:buChar char="•"/>
              </a:pPr>
              <a:r>
                <a:rPr lang="en-US" sz="1800" b="1" i="0" u="none" strike="noStrike" cap="none" dirty="0">
                  <a:solidFill>
                    <a:srgbClr val="FBCF22"/>
                  </a:solidFill>
                  <a:latin typeface="Calibri"/>
                  <a:ea typeface="Calibri"/>
                  <a:cs typeface="Calibri"/>
                  <a:sym typeface="Calibri"/>
                </a:rPr>
                <a:t>Total:</a:t>
              </a:r>
              <a:br>
                <a:rPr lang="en-US" sz="1800" b="1" i="0" u="none" strike="noStrike" cap="none" dirty="0">
                  <a:solidFill>
                    <a:srgbClr val="FBCF22"/>
                  </a:solidFill>
                  <a:latin typeface="Calibri"/>
                  <a:ea typeface="Calibri"/>
                  <a:cs typeface="Calibri"/>
                  <a:sym typeface="Calibri"/>
                </a:rPr>
              </a:br>
              <a:r>
                <a:rPr lang="en-US" sz="1800" b="1" i="0" u="none" strike="noStrike" cap="none" dirty="0">
                  <a:solidFill>
                    <a:srgbClr val="FBCF22"/>
                  </a:solidFill>
                  <a:latin typeface="Calibri"/>
                  <a:ea typeface="Calibri"/>
                  <a:cs typeface="Calibri"/>
                  <a:sym typeface="Calibri"/>
                </a:rPr>
                <a:t>1 school</a:t>
              </a:r>
              <a:br>
                <a:rPr lang="en-US" sz="1800" b="1" i="0" u="none" strike="noStrike" cap="none" dirty="0">
                  <a:solidFill>
                    <a:srgbClr val="FBCF22"/>
                  </a:solidFill>
                  <a:latin typeface="Calibri"/>
                  <a:ea typeface="Calibri"/>
                  <a:cs typeface="Calibri"/>
                  <a:sym typeface="Calibri"/>
                </a:rPr>
              </a:br>
              <a:r>
                <a:rPr lang="en-US" sz="1800" b="1" i="0" u="none" strike="noStrike" cap="none" dirty="0">
                  <a:solidFill>
                    <a:srgbClr val="FBCF22"/>
                  </a:solidFill>
                  <a:latin typeface="Calibri"/>
                  <a:ea typeface="Calibri"/>
                  <a:cs typeface="Calibri"/>
                  <a:sym typeface="Calibri"/>
                </a:rPr>
                <a:t>&lt; 100 students</a:t>
              </a:r>
              <a:endParaRPr lang="en-US" sz="1800" b="1" dirty="0"/>
            </a:p>
          </p:txBody>
        </p:sp>
        <p:sp>
          <p:nvSpPr>
            <p:cNvPr id="664" name="Google Shape;664;p67"/>
            <p:cNvSpPr/>
            <p:nvPr/>
          </p:nvSpPr>
          <p:spPr>
            <a:xfrm>
              <a:off x="4919487" y="1381997"/>
              <a:ext cx="2286900" cy="4362600"/>
            </a:xfrm>
            <a:prstGeom prst="roundRect">
              <a:avLst>
                <a:gd name="adj" fmla="val 16667"/>
              </a:avLst>
            </a:prstGeom>
            <a:solidFill>
              <a:srgbClr val="452C79"/>
            </a:solidFill>
            <a:ln w="12700" cap="flat" cmpd="sng">
              <a:solidFill>
                <a:srgbClr val="FBCF1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7"/>
            <p:cNvSpPr txBox="1"/>
            <p:nvPr/>
          </p:nvSpPr>
          <p:spPr>
            <a:xfrm>
              <a:off x="4789729" y="1269481"/>
              <a:ext cx="2528718" cy="4145502"/>
            </a:xfrm>
            <a:prstGeom prst="rect">
              <a:avLst/>
            </a:prstGeom>
            <a:noFill/>
            <a:ln>
              <a:noFill/>
            </a:ln>
          </p:spPr>
          <p:txBody>
            <a:bodyPr spcFirstLastPara="1" wrap="square" lIns="106675" tIns="106675" rIns="106675" bIns="106675" anchor="t" anchorCtr="0">
              <a:noAutofit/>
            </a:bodyPr>
            <a:lstStyle/>
            <a:p>
              <a:pPr marL="0" marR="0" lvl="0" indent="0" algn="ctr" rtl="0">
                <a:lnSpc>
                  <a:spcPct val="90000"/>
                </a:lnSpc>
                <a:spcBef>
                  <a:spcPts val="0"/>
                </a:spcBef>
                <a:spcAft>
                  <a:spcPts val="0"/>
                </a:spcAft>
                <a:buClr>
                  <a:srgbClr val="FBCF22"/>
                </a:buClr>
                <a:buSzPts val="2800"/>
                <a:buFont typeface="Calibri"/>
                <a:buNone/>
              </a:pPr>
              <a:r>
                <a:rPr lang="en" sz="2200" dirty="0">
                  <a:solidFill>
                    <a:srgbClr val="FBCF22"/>
                  </a:solidFill>
                  <a:latin typeface="Calibri"/>
                  <a:ea typeface="Calibri"/>
                  <a:cs typeface="Calibri"/>
                  <a:sym typeface="Calibri"/>
                </a:rPr>
                <a:t>2017-2018</a:t>
              </a:r>
              <a:endParaRPr sz="2200" dirty="0"/>
            </a:p>
            <a:p>
              <a:pPr marL="171450" marR="0" lvl="1" indent="-171450" algn="l" rtl="0">
                <a:lnSpc>
                  <a:spcPct val="90000"/>
                </a:lnSpc>
                <a:spcBef>
                  <a:spcPts val="980"/>
                </a:spcBef>
                <a:spcAft>
                  <a:spcPts val="0"/>
                </a:spcAft>
                <a:buClr>
                  <a:srgbClr val="FBCF22"/>
                </a:buClr>
                <a:buSzPts val="1700"/>
                <a:buFont typeface="Calibri"/>
                <a:buChar char="•"/>
              </a:pPr>
              <a:r>
                <a:rPr lang="en" sz="1700" b="0" i="0" u="none" strike="noStrike" cap="none" dirty="0">
                  <a:solidFill>
                    <a:srgbClr val="FBCF22"/>
                  </a:solidFill>
                  <a:latin typeface="Calibri"/>
                  <a:ea typeface="Calibri"/>
                  <a:cs typeface="Calibri"/>
                  <a:sym typeface="Calibri"/>
                </a:rPr>
                <a:t>Intro to </a:t>
              </a:r>
              <a:r>
                <a:rPr lang="en" sz="1700" b="0" i="0" u="none" strike="noStrike" cap="none" dirty="0" smtClean="0">
                  <a:solidFill>
                    <a:srgbClr val="FBCF22"/>
                  </a:solidFill>
                  <a:latin typeface="Calibri"/>
                  <a:ea typeface="Calibri"/>
                  <a:cs typeface="Calibri"/>
                  <a:sym typeface="Calibri"/>
                </a:rPr>
                <a:t>Eng</a:t>
              </a:r>
              <a:r>
                <a:rPr lang="en-US" sz="1700" dirty="0" err="1" smtClean="0">
                  <a:solidFill>
                    <a:srgbClr val="FBCF22"/>
                  </a:solidFill>
                  <a:latin typeface="Calibri"/>
                  <a:ea typeface="Calibri"/>
                  <a:cs typeface="Calibri"/>
                  <a:sym typeface="Calibri"/>
                </a:rPr>
                <a:t>ineering</a:t>
              </a:r>
              <a:endParaRPr lang="en" sz="1700" dirty="0">
                <a:solidFill>
                  <a:srgbClr val="FBCF22"/>
                </a:solidFill>
                <a:latin typeface="Calibri"/>
                <a:ea typeface="Calibri"/>
                <a:cs typeface="Calibri"/>
                <a:sym typeface="Calibri"/>
              </a:endParaRPr>
            </a:p>
            <a:p>
              <a:pPr marL="171450" marR="0" lvl="1" indent="-171450" algn="l" rtl="0">
                <a:lnSpc>
                  <a:spcPct val="90000"/>
                </a:lnSpc>
                <a:spcBef>
                  <a:spcPts val="980"/>
                </a:spcBef>
                <a:spcAft>
                  <a:spcPts val="0"/>
                </a:spcAft>
                <a:buClr>
                  <a:srgbClr val="FBCF22"/>
                </a:buClr>
                <a:buSzPts val="1700"/>
                <a:buFont typeface="Calibri"/>
                <a:buChar char="•"/>
              </a:pPr>
              <a:r>
                <a:rPr lang="en" sz="1700" b="0" i="0" u="none" strike="noStrike" cap="none" dirty="0" smtClean="0">
                  <a:solidFill>
                    <a:srgbClr val="FBCF22"/>
                  </a:solidFill>
                  <a:latin typeface="Calibri"/>
                  <a:ea typeface="Calibri"/>
                  <a:cs typeface="Calibri"/>
                  <a:sym typeface="Calibri"/>
                </a:rPr>
                <a:t>Intro </a:t>
              </a:r>
              <a:r>
                <a:rPr lang="en" sz="1700" b="0" i="0" u="none" strike="noStrike" cap="none" dirty="0">
                  <a:solidFill>
                    <a:srgbClr val="FBCF22"/>
                  </a:solidFill>
                  <a:latin typeface="Calibri"/>
                  <a:ea typeface="Calibri"/>
                  <a:cs typeface="Calibri"/>
                  <a:sym typeface="Calibri"/>
                </a:rPr>
                <a:t>to </a:t>
              </a:r>
              <a:r>
                <a:rPr lang="en-US" sz="1700" dirty="0">
                  <a:solidFill>
                    <a:srgbClr val="FBCF22"/>
                  </a:solidFill>
                  <a:latin typeface="Calibri"/>
                  <a:ea typeface="Calibri"/>
                  <a:cs typeface="Calibri"/>
                  <a:sym typeface="Calibri"/>
                </a:rPr>
                <a:t>C</a:t>
              </a:r>
              <a:r>
                <a:rPr lang="en-US" sz="1700" b="0" i="0" u="none" strike="noStrike" cap="none" dirty="0">
                  <a:solidFill>
                    <a:srgbClr val="FBCF22"/>
                  </a:solidFill>
                  <a:latin typeface="Calibri"/>
                  <a:ea typeface="Calibri"/>
                  <a:cs typeface="Calibri"/>
                  <a:sym typeface="Calibri"/>
                </a:rPr>
                <a:t>omputational </a:t>
              </a:r>
              <a:r>
                <a:rPr lang="en-US" sz="1700" b="0" i="0" u="none" strike="noStrike" cap="none" dirty="0" smtClean="0">
                  <a:solidFill>
                    <a:srgbClr val="FBCF22"/>
                  </a:solidFill>
                  <a:latin typeface="Calibri"/>
                  <a:ea typeface="Calibri"/>
                  <a:cs typeface="Calibri"/>
                  <a:sym typeface="Calibri"/>
                </a:rPr>
                <a:t>Thinking</a:t>
              </a:r>
              <a:endParaRPr lang="en-US" sz="1700" b="0" i="0" u="none" strike="noStrike" cap="none" dirty="0">
                <a:solidFill>
                  <a:srgbClr val="FBCF22"/>
                </a:solidFill>
                <a:latin typeface="Calibri"/>
                <a:ea typeface="Calibri"/>
                <a:cs typeface="Calibri"/>
                <a:sym typeface="Calibri"/>
              </a:endParaRPr>
            </a:p>
            <a:p>
              <a:pPr marL="171450" marR="0" lvl="1" indent="-177800" algn="l" rtl="0">
                <a:lnSpc>
                  <a:spcPct val="90000"/>
                </a:lnSpc>
                <a:spcBef>
                  <a:spcPts val="255"/>
                </a:spcBef>
                <a:spcAft>
                  <a:spcPts val="0"/>
                </a:spcAft>
                <a:buClr>
                  <a:srgbClr val="FBCF22"/>
                </a:buClr>
                <a:buSzPts val="1800"/>
                <a:buFont typeface="Calibri"/>
                <a:buChar char="•"/>
              </a:pPr>
              <a:r>
                <a:rPr lang="en" sz="1800" b="1" i="0" u="none" strike="noStrike" cap="none" dirty="0">
                  <a:solidFill>
                    <a:srgbClr val="FBCF22"/>
                  </a:solidFill>
                  <a:latin typeface="Calibri"/>
                  <a:ea typeface="Calibri"/>
                  <a:cs typeface="Calibri"/>
                  <a:sym typeface="Calibri"/>
                </a:rPr>
                <a:t>Total: </a:t>
              </a:r>
              <a:br>
                <a:rPr lang="en" sz="1800" b="1" i="0" u="none" strike="noStrike" cap="none" dirty="0">
                  <a:solidFill>
                    <a:srgbClr val="FBCF22"/>
                  </a:solidFill>
                  <a:latin typeface="Calibri"/>
                  <a:ea typeface="Calibri"/>
                  <a:cs typeface="Calibri"/>
                  <a:sym typeface="Calibri"/>
                </a:rPr>
              </a:br>
              <a:r>
                <a:rPr lang="en" sz="1800" b="1" i="0" u="none" strike="noStrike" cap="none" dirty="0">
                  <a:solidFill>
                    <a:srgbClr val="FBCF22"/>
                  </a:solidFill>
                  <a:latin typeface="Calibri"/>
                  <a:ea typeface="Calibri"/>
                  <a:cs typeface="Calibri"/>
                  <a:sym typeface="Calibri"/>
                </a:rPr>
                <a:t>7 Schools</a:t>
              </a:r>
              <a:br>
                <a:rPr lang="en" sz="1800" b="1" i="0" u="none" strike="noStrike" cap="none" dirty="0">
                  <a:solidFill>
                    <a:srgbClr val="FBCF22"/>
                  </a:solidFill>
                  <a:latin typeface="Calibri"/>
                  <a:ea typeface="Calibri"/>
                  <a:cs typeface="Calibri"/>
                  <a:sym typeface="Calibri"/>
                </a:rPr>
              </a:br>
              <a:r>
                <a:rPr lang="en" sz="1800" b="1" i="0" u="none" strike="noStrike" cap="none" dirty="0">
                  <a:solidFill>
                    <a:srgbClr val="FBCF22"/>
                  </a:solidFill>
                  <a:latin typeface="Calibri"/>
                  <a:ea typeface="Calibri"/>
                  <a:cs typeface="Calibri"/>
                  <a:sym typeface="Calibri"/>
                </a:rPr>
                <a:t>5 Districts</a:t>
              </a:r>
              <a:br>
                <a:rPr lang="en" sz="1800" b="1" i="0" u="none" strike="noStrike" cap="none" dirty="0">
                  <a:solidFill>
                    <a:srgbClr val="FBCF22"/>
                  </a:solidFill>
                  <a:latin typeface="Calibri"/>
                  <a:ea typeface="Calibri"/>
                  <a:cs typeface="Calibri"/>
                  <a:sym typeface="Calibri"/>
                </a:rPr>
              </a:br>
              <a:r>
                <a:rPr lang="en" sz="1800" b="1" i="0" u="none" strike="noStrike" cap="none" dirty="0">
                  <a:solidFill>
                    <a:srgbClr val="FBCF22"/>
                  </a:solidFill>
                  <a:latin typeface="Calibri"/>
                  <a:ea typeface="Calibri"/>
                  <a:cs typeface="Calibri"/>
                  <a:sym typeface="Calibri"/>
                </a:rPr>
                <a:t>299 Students</a:t>
              </a:r>
              <a:endParaRPr sz="1800" dirty="0"/>
            </a:p>
          </p:txBody>
        </p:sp>
        <p:sp>
          <p:nvSpPr>
            <p:cNvPr id="666" name="Google Shape;666;p67"/>
            <p:cNvSpPr/>
            <p:nvPr/>
          </p:nvSpPr>
          <p:spPr>
            <a:xfrm>
              <a:off x="7410086" y="1381997"/>
              <a:ext cx="2379600" cy="4362600"/>
            </a:xfrm>
            <a:prstGeom prst="roundRect">
              <a:avLst>
                <a:gd name="adj" fmla="val 16667"/>
              </a:avLst>
            </a:prstGeom>
            <a:solidFill>
              <a:srgbClr val="452C79"/>
            </a:solidFill>
            <a:ln w="12700" cap="flat" cmpd="sng">
              <a:solidFill>
                <a:srgbClr val="FBCF1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7"/>
            <p:cNvSpPr txBox="1"/>
            <p:nvPr/>
          </p:nvSpPr>
          <p:spPr>
            <a:xfrm>
              <a:off x="7325961" y="1333783"/>
              <a:ext cx="2429278" cy="4081200"/>
            </a:xfrm>
            <a:prstGeom prst="rect">
              <a:avLst/>
            </a:prstGeom>
            <a:noFill/>
            <a:ln>
              <a:noFill/>
            </a:ln>
          </p:spPr>
          <p:txBody>
            <a:bodyPr spcFirstLastPara="1" wrap="square" lIns="106675" tIns="106675" rIns="106675" bIns="106675" anchor="t" anchorCtr="0">
              <a:noAutofit/>
            </a:bodyPr>
            <a:lstStyle/>
            <a:p>
              <a:pPr marL="0" marR="0" lvl="0" indent="0" algn="ctr" rtl="0">
                <a:lnSpc>
                  <a:spcPct val="90000"/>
                </a:lnSpc>
                <a:spcBef>
                  <a:spcPts val="0"/>
                </a:spcBef>
                <a:spcAft>
                  <a:spcPts val="0"/>
                </a:spcAft>
                <a:buClr>
                  <a:srgbClr val="FBCF22"/>
                </a:buClr>
                <a:buSzPts val="2800"/>
                <a:buFont typeface="Calibri"/>
                <a:buNone/>
              </a:pPr>
              <a:r>
                <a:rPr lang="en" sz="2200" dirty="0">
                  <a:solidFill>
                    <a:srgbClr val="FBCF22"/>
                  </a:solidFill>
                  <a:latin typeface="Calibri"/>
                  <a:ea typeface="Calibri"/>
                  <a:cs typeface="Calibri"/>
                  <a:sym typeface="Calibri"/>
                </a:rPr>
                <a:t>2018-2019</a:t>
              </a:r>
              <a:endParaRPr sz="2200" dirty="0"/>
            </a:p>
            <a:p>
              <a:pPr marL="171450" marR="0" lvl="1" indent="-171450" algn="l" rtl="0">
                <a:lnSpc>
                  <a:spcPct val="90000"/>
                </a:lnSpc>
                <a:spcBef>
                  <a:spcPts val="980"/>
                </a:spcBef>
                <a:spcAft>
                  <a:spcPts val="0"/>
                </a:spcAft>
                <a:buClr>
                  <a:srgbClr val="FBCF22"/>
                </a:buClr>
                <a:buSzPts val="1700"/>
                <a:buFont typeface="Calibri"/>
                <a:buChar char="•"/>
              </a:pPr>
              <a:r>
                <a:rPr lang="en" sz="1700" b="0" i="0" u="none" strike="noStrike" cap="none" dirty="0">
                  <a:solidFill>
                    <a:srgbClr val="FBCF22"/>
                  </a:solidFill>
                  <a:latin typeface="Calibri"/>
                  <a:ea typeface="Calibri"/>
                  <a:cs typeface="Calibri"/>
                  <a:sym typeface="Calibri"/>
                </a:rPr>
                <a:t>DDEM Pathway </a:t>
              </a:r>
              <a:r>
                <a:rPr lang="en" sz="1700" dirty="0">
                  <a:solidFill>
                    <a:schemeClr val="lt1"/>
                  </a:solidFill>
                  <a:latin typeface="Calibri"/>
                  <a:ea typeface="Calibri"/>
                  <a:cs typeface="Calibri"/>
                  <a:sym typeface="Calibri"/>
                </a:rPr>
                <a:t>approved and piloted</a:t>
              </a:r>
              <a:endParaRPr dirty="0"/>
            </a:p>
            <a:p>
              <a:pPr marL="171450" marR="0" lvl="1" indent="-171450" algn="l" rtl="0">
                <a:lnSpc>
                  <a:spcPct val="90000"/>
                </a:lnSpc>
                <a:spcBef>
                  <a:spcPts val="255"/>
                </a:spcBef>
                <a:spcAft>
                  <a:spcPts val="0"/>
                </a:spcAft>
                <a:buClr>
                  <a:srgbClr val="FBCF22"/>
                </a:buClr>
                <a:buSzPts val="1700"/>
                <a:buFont typeface="Calibri"/>
                <a:buChar char="•"/>
              </a:pPr>
              <a:r>
                <a:rPr lang="en" sz="1700" b="0" i="0" u="none" strike="noStrike" cap="none" dirty="0">
                  <a:solidFill>
                    <a:srgbClr val="FBCF22"/>
                  </a:solidFill>
                  <a:latin typeface="Calibri"/>
                  <a:ea typeface="Calibri"/>
                  <a:cs typeface="Calibri"/>
                  <a:sym typeface="Calibri"/>
                </a:rPr>
                <a:t>Pre-Engineering Expansion</a:t>
              </a:r>
              <a:endParaRPr dirty="0"/>
            </a:p>
            <a:p>
              <a:pPr marL="171450" marR="0" lvl="1" indent="-177800" algn="l" rtl="0">
                <a:lnSpc>
                  <a:spcPct val="90000"/>
                </a:lnSpc>
                <a:spcBef>
                  <a:spcPts val="255"/>
                </a:spcBef>
                <a:spcAft>
                  <a:spcPts val="0"/>
                </a:spcAft>
                <a:buClr>
                  <a:srgbClr val="FBCF22"/>
                </a:buClr>
                <a:buSzPts val="1800"/>
                <a:buFont typeface="Calibri"/>
                <a:buChar char="•"/>
              </a:pPr>
              <a:r>
                <a:rPr lang="en" sz="1800" b="1" i="0" u="none" strike="noStrike" cap="none" dirty="0">
                  <a:solidFill>
                    <a:srgbClr val="FBCF22"/>
                  </a:solidFill>
                  <a:latin typeface="Calibri"/>
                  <a:ea typeface="Calibri"/>
                  <a:cs typeface="Calibri"/>
                  <a:sym typeface="Calibri"/>
                </a:rPr>
                <a:t>Total: </a:t>
              </a:r>
              <a:br>
                <a:rPr lang="en" sz="1800" b="1" i="0" u="none" strike="noStrike" cap="none" dirty="0">
                  <a:solidFill>
                    <a:srgbClr val="FBCF22"/>
                  </a:solidFill>
                  <a:latin typeface="Calibri"/>
                  <a:ea typeface="Calibri"/>
                  <a:cs typeface="Calibri"/>
                  <a:sym typeface="Calibri"/>
                </a:rPr>
              </a:br>
              <a:r>
                <a:rPr lang="en" sz="1800" b="1" i="0" u="none" strike="noStrike" cap="none" dirty="0">
                  <a:solidFill>
                    <a:srgbClr val="FBCF22"/>
                  </a:solidFill>
                  <a:latin typeface="Calibri"/>
                  <a:ea typeface="Calibri"/>
                  <a:cs typeface="Calibri"/>
                  <a:sym typeface="Calibri"/>
                </a:rPr>
                <a:t>24 Schools</a:t>
              </a:r>
              <a:br>
                <a:rPr lang="en" sz="1800" b="1" i="0" u="none" strike="noStrike" cap="none" dirty="0">
                  <a:solidFill>
                    <a:srgbClr val="FBCF22"/>
                  </a:solidFill>
                  <a:latin typeface="Calibri"/>
                  <a:ea typeface="Calibri"/>
                  <a:cs typeface="Calibri"/>
                  <a:sym typeface="Calibri"/>
                </a:rPr>
              </a:br>
              <a:r>
                <a:rPr lang="en" sz="1800" b="1" i="0" u="none" strike="noStrike" cap="none" dirty="0">
                  <a:solidFill>
                    <a:srgbClr val="FBCF22"/>
                  </a:solidFill>
                  <a:latin typeface="Calibri"/>
                  <a:ea typeface="Calibri"/>
                  <a:cs typeface="Calibri"/>
                  <a:sym typeface="Calibri"/>
                </a:rPr>
                <a:t>13 Districts</a:t>
              </a:r>
              <a:br>
                <a:rPr lang="en" sz="1800" b="1" i="0" u="none" strike="noStrike" cap="none" dirty="0">
                  <a:solidFill>
                    <a:srgbClr val="FBCF22"/>
                  </a:solidFill>
                  <a:latin typeface="Calibri"/>
                  <a:ea typeface="Calibri"/>
                  <a:cs typeface="Calibri"/>
                  <a:sym typeface="Calibri"/>
                </a:rPr>
              </a:br>
              <a:r>
                <a:rPr lang="en" sz="1800" b="1" i="0" u="none" strike="noStrike" cap="none" dirty="0">
                  <a:solidFill>
                    <a:srgbClr val="FBCF22"/>
                  </a:solidFill>
                  <a:latin typeface="Calibri"/>
                  <a:ea typeface="Calibri"/>
                  <a:cs typeface="Calibri"/>
                  <a:sym typeface="Calibri"/>
                </a:rPr>
                <a:t>1676 Student</a:t>
              </a:r>
              <a:r>
                <a:rPr lang="en" sz="1800" b="1" dirty="0">
                  <a:solidFill>
                    <a:srgbClr val="FBCF22"/>
                  </a:solidFill>
                  <a:latin typeface="Calibri"/>
                  <a:ea typeface="Calibri"/>
                  <a:cs typeface="Calibri"/>
                  <a:sym typeface="Calibri"/>
                </a:rPr>
                <a:t>s</a:t>
              </a:r>
              <a:endParaRPr sz="1800" b="0" i="0" u="none" strike="noStrike" cap="none" dirty="0">
                <a:solidFill>
                  <a:srgbClr val="FBCF22"/>
                </a:solidFill>
                <a:latin typeface="Calibri"/>
                <a:ea typeface="Calibri"/>
                <a:cs typeface="Calibri"/>
                <a:sym typeface="Calibri"/>
              </a:endParaRPr>
            </a:p>
          </p:txBody>
        </p:sp>
        <p:sp>
          <p:nvSpPr>
            <p:cNvPr id="668" name="Google Shape;668;p67"/>
            <p:cNvSpPr/>
            <p:nvPr/>
          </p:nvSpPr>
          <p:spPr>
            <a:xfrm>
              <a:off x="9957864" y="1381997"/>
              <a:ext cx="2230200" cy="4362600"/>
            </a:xfrm>
            <a:prstGeom prst="roundRect">
              <a:avLst>
                <a:gd name="adj" fmla="val 16667"/>
              </a:avLst>
            </a:prstGeom>
            <a:solidFill>
              <a:srgbClr val="452C79"/>
            </a:solidFill>
            <a:ln w="12700" cap="flat" cmpd="sng">
              <a:solidFill>
                <a:srgbClr val="FBCF1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7"/>
            <p:cNvSpPr txBox="1"/>
            <p:nvPr/>
          </p:nvSpPr>
          <p:spPr>
            <a:xfrm>
              <a:off x="9839364" y="1333783"/>
              <a:ext cx="2429278" cy="4410900"/>
            </a:xfrm>
            <a:prstGeom prst="rect">
              <a:avLst/>
            </a:prstGeom>
            <a:noFill/>
            <a:ln>
              <a:noFill/>
            </a:ln>
          </p:spPr>
          <p:txBody>
            <a:bodyPr spcFirstLastPara="1" wrap="square" lIns="106675" tIns="106675" rIns="106675" bIns="106675" anchor="t" anchorCtr="0">
              <a:noAutofit/>
            </a:bodyPr>
            <a:lstStyle/>
            <a:p>
              <a:pPr marL="0" marR="0" lvl="0" indent="0" algn="ctr" rtl="0">
                <a:lnSpc>
                  <a:spcPct val="90000"/>
                </a:lnSpc>
                <a:spcBef>
                  <a:spcPts val="0"/>
                </a:spcBef>
                <a:spcAft>
                  <a:spcPts val="0"/>
                </a:spcAft>
                <a:buClr>
                  <a:srgbClr val="FBCF22"/>
                </a:buClr>
                <a:buSzPts val="2800"/>
                <a:buFont typeface="Calibri"/>
                <a:buNone/>
              </a:pPr>
              <a:r>
                <a:rPr lang="en" sz="2200" dirty="0">
                  <a:solidFill>
                    <a:srgbClr val="FBCF22"/>
                  </a:solidFill>
                  <a:latin typeface="Calibri"/>
                  <a:ea typeface="Calibri"/>
                  <a:cs typeface="Calibri"/>
                  <a:sym typeface="Calibri"/>
                </a:rPr>
                <a:t>2019-2020</a:t>
              </a:r>
              <a:endParaRPr sz="2200" dirty="0"/>
            </a:p>
            <a:p>
              <a:pPr marL="171450" marR="0" lvl="1" indent="-165100" algn="l" rtl="0">
                <a:lnSpc>
                  <a:spcPct val="90000"/>
                </a:lnSpc>
                <a:spcBef>
                  <a:spcPts val="980"/>
                </a:spcBef>
                <a:spcAft>
                  <a:spcPts val="0"/>
                </a:spcAft>
                <a:buClr>
                  <a:srgbClr val="FBCF22"/>
                </a:buClr>
                <a:buSzPts val="1700"/>
                <a:buFont typeface="Calibri"/>
                <a:buChar char="•"/>
              </a:pPr>
              <a:r>
                <a:rPr lang="en" sz="1700" b="0" i="0" u="none" strike="noStrike" cap="none" dirty="0">
                  <a:solidFill>
                    <a:srgbClr val="FBCF22"/>
                  </a:solidFill>
                  <a:latin typeface="Calibri"/>
                  <a:ea typeface="Calibri"/>
                  <a:cs typeface="Calibri"/>
                  <a:sym typeface="Calibri"/>
                </a:rPr>
                <a:t>Biomedical </a:t>
              </a:r>
              <a:r>
                <a:rPr lang="en-US" sz="1700" b="0" i="0" u="none" strike="noStrike" cap="none" dirty="0">
                  <a:solidFill>
                    <a:srgbClr val="FBCF22"/>
                  </a:solidFill>
                  <a:latin typeface="Calibri"/>
                  <a:ea typeface="Calibri"/>
                  <a:cs typeface="Calibri"/>
                  <a:sym typeface="Calibri"/>
                </a:rPr>
                <a:t>Sciences </a:t>
              </a:r>
              <a:r>
                <a:rPr lang="en" sz="1700" b="0" i="0" u="none" strike="noStrike" cap="none" dirty="0">
                  <a:solidFill>
                    <a:srgbClr val="FBCF22"/>
                  </a:solidFill>
                  <a:latin typeface="Calibri"/>
                  <a:ea typeface="Calibri"/>
                  <a:cs typeface="Calibri"/>
                  <a:sym typeface="Calibri"/>
                </a:rPr>
                <a:t>and Computing Pathway</a:t>
              </a:r>
              <a:r>
                <a:rPr lang="en-US" sz="1700" b="0" i="0" u="none" strike="noStrike" cap="none" dirty="0">
                  <a:solidFill>
                    <a:srgbClr val="FBCF22"/>
                  </a:solidFill>
                  <a:latin typeface="Calibri"/>
                  <a:ea typeface="Calibri"/>
                  <a:cs typeface="Calibri"/>
                  <a:sym typeface="Calibri"/>
                </a:rPr>
                <a:t>s</a:t>
              </a:r>
              <a:r>
                <a:rPr lang="en" sz="1700" b="0" i="0" u="none" strike="noStrike" cap="none" dirty="0">
                  <a:solidFill>
                    <a:srgbClr val="FBCF22"/>
                  </a:solidFill>
                  <a:latin typeface="Calibri"/>
                  <a:ea typeface="Calibri"/>
                  <a:cs typeface="Calibri"/>
                  <a:sym typeface="Calibri"/>
                </a:rPr>
                <a:t> </a:t>
              </a:r>
              <a:r>
                <a:rPr lang="en" sz="1700" dirty="0">
                  <a:solidFill>
                    <a:schemeClr val="lt1"/>
                  </a:solidFill>
                  <a:latin typeface="Calibri"/>
                  <a:ea typeface="Calibri"/>
                  <a:cs typeface="Calibri"/>
                  <a:sym typeface="Calibri"/>
                </a:rPr>
                <a:t>approved</a:t>
              </a:r>
              <a:endParaRPr sz="1700" dirty="0">
                <a:solidFill>
                  <a:srgbClr val="FBCF22"/>
                </a:solidFill>
                <a:latin typeface="Calibri"/>
                <a:ea typeface="Calibri"/>
                <a:cs typeface="Calibri"/>
                <a:sym typeface="Calibri"/>
              </a:endParaRPr>
            </a:p>
            <a:p>
              <a:pPr marL="171450" marR="0" lvl="1" indent="-165100" algn="l" rtl="0">
                <a:lnSpc>
                  <a:spcPct val="90000"/>
                </a:lnSpc>
                <a:spcBef>
                  <a:spcPts val="0"/>
                </a:spcBef>
                <a:spcAft>
                  <a:spcPts val="0"/>
                </a:spcAft>
                <a:buClr>
                  <a:srgbClr val="FBCF22"/>
                </a:buClr>
                <a:buSzPts val="1700"/>
                <a:buFont typeface="Calibri"/>
                <a:buChar char="•"/>
              </a:pPr>
              <a:r>
                <a:rPr lang="en" sz="1800" b="1" dirty="0">
                  <a:solidFill>
                    <a:schemeClr val="lt1"/>
                  </a:solidFill>
                  <a:latin typeface="Calibri"/>
                  <a:ea typeface="Calibri"/>
                  <a:cs typeface="Calibri"/>
                  <a:sym typeface="Calibri"/>
                </a:rPr>
                <a:t>Total: </a:t>
              </a:r>
              <a:br>
                <a:rPr lang="en" sz="1800" b="1" dirty="0">
                  <a:solidFill>
                    <a:schemeClr val="lt1"/>
                  </a:solidFill>
                  <a:latin typeface="Calibri"/>
                  <a:ea typeface="Calibri"/>
                  <a:cs typeface="Calibri"/>
                  <a:sym typeface="Calibri"/>
                </a:rPr>
              </a:br>
              <a:r>
                <a:rPr lang="en" sz="1800" b="1" dirty="0">
                  <a:solidFill>
                    <a:schemeClr val="lt1"/>
                  </a:solidFill>
                  <a:latin typeface="Calibri"/>
                  <a:ea typeface="Calibri"/>
                  <a:cs typeface="Calibri"/>
                  <a:sym typeface="Calibri"/>
                </a:rPr>
                <a:t>35 Schools</a:t>
              </a:r>
              <a:br>
                <a:rPr lang="en" sz="1800" b="1" dirty="0">
                  <a:solidFill>
                    <a:schemeClr val="lt1"/>
                  </a:solidFill>
                  <a:latin typeface="Calibri"/>
                  <a:ea typeface="Calibri"/>
                  <a:cs typeface="Calibri"/>
                  <a:sym typeface="Calibri"/>
                </a:rPr>
              </a:br>
              <a:r>
                <a:rPr lang="en" sz="1800" b="1" dirty="0">
                  <a:solidFill>
                    <a:schemeClr val="lt1"/>
                  </a:solidFill>
                  <a:latin typeface="Calibri"/>
                  <a:ea typeface="Calibri"/>
                  <a:cs typeface="Calibri"/>
                  <a:sym typeface="Calibri"/>
                </a:rPr>
                <a:t>20 Districts</a:t>
              </a:r>
              <a:br>
                <a:rPr lang="en" sz="1800" b="1" dirty="0">
                  <a:solidFill>
                    <a:schemeClr val="lt1"/>
                  </a:solidFill>
                  <a:latin typeface="Calibri"/>
                  <a:ea typeface="Calibri"/>
                  <a:cs typeface="Calibri"/>
                  <a:sym typeface="Calibri"/>
                </a:rPr>
              </a:br>
              <a:r>
                <a:rPr lang="en" sz="1800" b="1" dirty="0">
                  <a:solidFill>
                    <a:schemeClr val="lt1"/>
                  </a:solidFill>
                  <a:latin typeface="Calibri"/>
                  <a:ea typeface="Calibri"/>
                  <a:cs typeface="Calibri"/>
                  <a:sym typeface="Calibri"/>
                </a:rPr>
                <a:t>2800+ Students</a:t>
              </a:r>
              <a:endParaRPr sz="1800" dirty="0">
                <a:solidFill>
                  <a:schemeClr val="lt1"/>
                </a:solidFill>
                <a:latin typeface="Calibri"/>
                <a:ea typeface="Calibri"/>
                <a:cs typeface="Calibri"/>
                <a:sym typeface="Calibri"/>
              </a:endParaRPr>
            </a:p>
            <a:p>
              <a:pPr marL="171450" marR="0" lvl="1" indent="-165100" algn="l" rtl="0">
                <a:lnSpc>
                  <a:spcPct val="90000"/>
                </a:lnSpc>
                <a:spcBef>
                  <a:spcPts val="270"/>
                </a:spcBef>
                <a:spcAft>
                  <a:spcPts val="0"/>
                </a:spcAft>
                <a:buClr>
                  <a:srgbClr val="FBCF22"/>
                </a:buClr>
                <a:buSzPts val="1700"/>
                <a:buFont typeface="Calibri"/>
                <a:buChar char="•"/>
              </a:pPr>
              <a:endParaRPr sz="1700" dirty="0">
                <a:solidFill>
                  <a:srgbClr val="FBCF22"/>
                </a:solidFill>
                <a:latin typeface="Calibri"/>
                <a:ea typeface="Calibri"/>
                <a:cs typeface="Calibri"/>
                <a:sym typeface="Calibri"/>
              </a:endParaRPr>
            </a:p>
          </p:txBody>
        </p:sp>
      </p:grpSp>
      <p:sp>
        <p:nvSpPr>
          <p:cNvPr id="14" name="Google Shape;663;p67">
            <a:extLst>
              <a:ext uri="{FF2B5EF4-FFF2-40B4-BE49-F238E27FC236}">
                <a16:creationId xmlns:a16="http://schemas.microsoft.com/office/drawing/2014/main" id="{C146FA5A-42E4-4339-9675-ACD35E836C74}"/>
              </a:ext>
            </a:extLst>
          </p:cNvPr>
          <p:cNvSpPr txBox="1"/>
          <p:nvPr/>
        </p:nvSpPr>
        <p:spPr>
          <a:xfrm>
            <a:off x="8014" y="949045"/>
            <a:ext cx="1976688" cy="3126239"/>
          </a:xfrm>
          <a:prstGeom prst="rect">
            <a:avLst/>
          </a:prstGeom>
          <a:noFill/>
          <a:ln>
            <a:noFill/>
          </a:ln>
        </p:spPr>
        <p:txBody>
          <a:bodyPr spcFirstLastPara="1" wrap="square" lIns="106675" tIns="106675" rIns="106675" bIns="106675" anchor="t" anchorCtr="0">
            <a:noAutofit/>
          </a:bodyPr>
          <a:lstStyle/>
          <a:p>
            <a:pPr marL="0" marR="0" lvl="0" indent="0" algn="ctr" rtl="0">
              <a:lnSpc>
                <a:spcPct val="90000"/>
              </a:lnSpc>
              <a:spcBef>
                <a:spcPts val="0"/>
              </a:spcBef>
              <a:spcAft>
                <a:spcPts val="0"/>
              </a:spcAft>
              <a:buClr>
                <a:srgbClr val="FBCF22"/>
              </a:buClr>
              <a:buSzPts val="2800"/>
              <a:buFont typeface="Calibri"/>
              <a:buNone/>
            </a:pPr>
            <a:r>
              <a:rPr lang="en" sz="2200" dirty="0">
                <a:solidFill>
                  <a:srgbClr val="FBCF22"/>
                </a:solidFill>
                <a:latin typeface="Calibri"/>
                <a:ea typeface="Calibri"/>
                <a:cs typeface="Calibri"/>
                <a:sym typeface="Calibri"/>
              </a:rPr>
              <a:t>2014-2015</a:t>
            </a:r>
            <a:endParaRPr sz="2200" dirty="0"/>
          </a:p>
          <a:p>
            <a:pPr marL="171450" marR="0" lvl="1" indent="-165100" algn="l" rtl="0">
              <a:lnSpc>
                <a:spcPct val="90000"/>
              </a:lnSpc>
              <a:spcBef>
                <a:spcPts val="980"/>
              </a:spcBef>
              <a:spcAft>
                <a:spcPts val="0"/>
              </a:spcAft>
              <a:buClr>
                <a:srgbClr val="FBCF22"/>
              </a:buClr>
              <a:buSzPts val="1700"/>
              <a:buFont typeface="Calibri"/>
              <a:buChar char="•"/>
            </a:pPr>
            <a:r>
              <a:rPr lang="en-US" sz="1700" i="0" u="none" strike="noStrike" cap="none" dirty="0">
                <a:solidFill>
                  <a:srgbClr val="FBCF22"/>
                </a:solidFill>
                <a:latin typeface="Calibri"/>
                <a:ea typeface="Calibri"/>
                <a:cs typeface="Calibri"/>
                <a:sym typeface="Calibri"/>
              </a:rPr>
              <a:t>EBRPSS: </a:t>
            </a:r>
            <a:r>
              <a:rPr lang="en-US" sz="1700" i="0" u="none" strike="noStrike" cap="none" dirty="0" smtClean="0">
                <a:solidFill>
                  <a:srgbClr val="FBCF22"/>
                </a:solidFill>
                <a:latin typeface="Calibri"/>
                <a:ea typeface="Calibri"/>
                <a:cs typeface="Calibri"/>
                <a:sym typeface="Calibri"/>
              </a:rPr>
              <a:t>LEE </a:t>
            </a:r>
            <a:r>
              <a:rPr lang="en-US" sz="1700" i="0" u="none" strike="noStrike" cap="none" dirty="0">
                <a:solidFill>
                  <a:srgbClr val="FBCF22"/>
                </a:solidFill>
                <a:latin typeface="Calibri"/>
                <a:ea typeface="Calibri"/>
                <a:cs typeface="Calibri"/>
                <a:sym typeface="Calibri"/>
              </a:rPr>
              <a:t>High Reconstitution</a:t>
            </a:r>
          </a:p>
          <a:p>
            <a:pPr marL="171450" marR="0" lvl="1" indent="-165100" algn="l" rtl="0">
              <a:lnSpc>
                <a:spcPct val="90000"/>
              </a:lnSpc>
              <a:spcBef>
                <a:spcPts val="980"/>
              </a:spcBef>
              <a:spcAft>
                <a:spcPts val="0"/>
              </a:spcAft>
              <a:buClr>
                <a:srgbClr val="FBCF22"/>
              </a:buClr>
              <a:buSzPts val="1700"/>
              <a:buFont typeface="Calibri"/>
              <a:buChar char="•"/>
            </a:pPr>
            <a:r>
              <a:rPr lang="en-US" sz="1700" i="0" u="none" strike="noStrike" cap="none" dirty="0">
                <a:solidFill>
                  <a:srgbClr val="FBCF22"/>
                </a:solidFill>
                <a:latin typeface="Calibri"/>
                <a:ea typeface="Calibri"/>
                <a:cs typeface="Calibri"/>
                <a:sym typeface="Calibri"/>
              </a:rPr>
              <a:t>EBRPSS  partners with LSU’s Cain Center</a:t>
            </a:r>
            <a:endParaRPr sz="1700" i="0" u="none" strike="noStrike" cap="none" dirty="0">
              <a:solidFill>
                <a:schemeClr val="bg1"/>
              </a:solidFill>
              <a:latin typeface="Calibri"/>
              <a:ea typeface="Calibri"/>
              <a:cs typeface="Calibri"/>
              <a:sym typeface="Calibri"/>
            </a:endParaRPr>
          </a:p>
          <a:p>
            <a:pPr marL="171450" marR="0" lvl="1" indent="-171450" algn="l" rtl="0">
              <a:lnSpc>
                <a:spcPct val="90000"/>
              </a:lnSpc>
              <a:spcBef>
                <a:spcPts val="270"/>
              </a:spcBef>
              <a:spcAft>
                <a:spcPts val="0"/>
              </a:spcAft>
              <a:buClr>
                <a:srgbClr val="FBCF22"/>
              </a:buClr>
              <a:buSzPts val="1800"/>
              <a:buFont typeface="Calibri"/>
              <a:buChar char="•"/>
            </a:pPr>
            <a:r>
              <a:rPr lang="en-US" sz="1700" i="0" u="none" strike="noStrike" cap="none" dirty="0">
                <a:solidFill>
                  <a:srgbClr val="FBCF22"/>
                </a:solidFill>
                <a:latin typeface="Calibri"/>
                <a:ea typeface="Calibri"/>
                <a:cs typeface="Calibri"/>
                <a:sym typeface="Calibri"/>
              </a:rPr>
              <a:t>Ohio STEM Learning Network (Battelle)</a:t>
            </a:r>
          </a:p>
          <a:p>
            <a:pPr marL="171450" marR="0" lvl="1" indent="-171450" algn="l" rtl="0">
              <a:lnSpc>
                <a:spcPct val="90000"/>
              </a:lnSpc>
              <a:spcBef>
                <a:spcPts val="270"/>
              </a:spcBef>
              <a:spcAft>
                <a:spcPts val="0"/>
              </a:spcAft>
              <a:buClr>
                <a:srgbClr val="FBCF22"/>
              </a:buClr>
              <a:buSzPts val="1800"/>
              <a:buFont typeface="Calibri"/>
              <a:buChar char="•"/>
            </a:pPr>
            <a:r>
              <a:rPr lang="en-US" sz="1700" dirty="0" smtClean="0">
                <a:solidFill>
                  <a:srgbClr val="FBCF22"/>
                </a:solidFill>
                <a:latin typeface="Calibri"/>
                <a:ea typeface="Calibri"/>
                <a:cs typeface="Calibri"/>
                <a:sym typeface="Calibri"/>
              </a:rPr>
              <a:t>LEE </a:t>
            </a:r>
            <a:r>
              <a:rPr lang="en-US" sz="1700" dirty="0">
                <a:solidFill>
                  <a:srgbClr val="FBCF22"/>
                </a:solidFill>
                <a:latin typeface="Calibri"/>
                <a:ea typeface="Calibri"/>
                <a:cs typeface="Calibri"/>
                <a:sym typeface="Calibri"/>
              </a:rPr>
              <a:t>HS STEM Academies</a:t>
            </a:r>
            <a:endParaRPr lang="en-US" sz="1700" i="0" u="none" strike="noStrike" cap="none" dirty="0">
              <a:solidFill>
                <a:srgbClr val="FBCF22"/>
              </a:solidFill>
              <a:latin typeface="Calibri"/>
              <a:ea typeface="Calibri"/>
              <a:cs typeface="Calibri"/>
              <a:sym typeface="Calibri"/>
            </a:endParaRPr>
          </a:p>
        </p:txBody>
      </p:sp>
      <p:sp>
        <p:nvSpPr>
          <p:cNvPr id="2" name="TextBox 1">
            <a:extLst>
              <a:ext uri="{FF2B5EF4-FFF2-40B4-BE49-F238E27FC236}">
                <a16:creationId xmlns:a16="http://schemas.microsoft.com/office/drawing/2014/main" id="{4226B065-1E28-41B9-B66D-3EA17D10FB0F}"/>
              </a:ext>
            </a:extLst>
          </p:cNvPr>
          <p:cNvSpPr txBox="1"/>
          <p:nvPr/>
        </p:nvSpPr>
        <p:spPr>
          <a:xfrm>
            <a:off x="113359" y="4828032"/>
            <a:ext cx="8482001" cy="307777"/>
          </a:xfrm>
          <a:prstGeom prst="rect">
            <a:avLst/>
          </a:prstGeom>
          <a:noFill/>
        </p:spPr>
        <p:txBody>
          <a:bodyPr wrap="square" rtlCol="0">
            <a:spAutoFit/>
          </a:bodyPr>
          <a:lstStyle/>
          <a:p>
            <a:r>
              <a:rPr lang="en-US" dirty="0" smtClean="0"/>
              <a:t>2018-19: </a:t>
            </a:r>
            <a:r>
              <a:rPr lang="en-US" dirty="0"/>
              <a:t>72 % “high-needs” students (as defined by US DoE) and 60 % Black or Hispanic students.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pic>
        <p:nvPicPr>
          <p:cNvPr id="623" name="Google Shape;623;p66" descr="map of Louisiana"/>
          <p:cNvPicPr preferRelativeResize="0"/>
          <p:nvPr/>
        </p:nvPicPr>
        <p:blipFill rotWithShape="1">
          <a:blip r:embed="rId3">
            <a:alphaModFix/>
          </a:blip>
          <a:srcRect/>
          <a:stretch/>
        </p:blipFill>
        <p:spPr>
          <a:xfrm>
            <a:off x="173648" y="44290"/>
            <a:ext cx="5257799" cy="4917526"/>
          </a:xfrm>
          <a:prstGeom prst="rect">
            <a:avLst/>
          </a:prstGeom>
          <a:noFill/>
          <a:ln>
            <a:noFill/>
          </a:ln>
        </p:spPr>
      </p:pic>
      <p:sp>
        <p:nvSpPr>
          <p:cNvPr id="624" name="Google Shape;624;p66" descr="Image result for push pin image transparent"/>
          <p:cNvSpPr/>
          <p:nvPr/>
        </p:nvSpPr>
        <p:spPr>
          <a:xfrm>
            <a:off x="-950119" y="-108347"/>
            <a:ext cx="228600" cy="22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sp>
        <p:nvSpPr>
          <p:cNvPr id="625" name="Google Shape;625;p66" descr="Image result for push pin image transparent"/>
          <p:cNvSpPr/>
          <p:nvPr/>
        </p:nvSpPr>
        <p:spPr>
          <a:xfrm>
            <a:off x="-835819" y="5953"/>
            <a:ext cx="228600" cy="2286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endParaRPr sz="1400">
              <a:solidFill>
                <a:schemeClr val="dk1"/>
              </a:solidFill>
              <a:latin typeface="Calibri"/>
              <a:ea typeface="Calibri"/>
              <a:cs typeface="Calibri"/>
              <a:sym typeface="Calibri"/>
            </a:endParaRPr>
          </a:p>
        </p:txBody>
      </p:sp>
      <p:pic>
        <p:nvPicPr>
          <p:cNvPr id="626" name="Google Shape;626;p66" descr="Image result for push pin image transparent"/>
          <p:cNvPicPr preferRelativeResize="0"/>
          <p:nvPr/>
        </p:nvPicPr>
        <p:blipFill rotWithShape="1">
          <a:blip r:embed="rId4">
            <a:alphaModFix/>
          </a:blip>
          <a:srcRect/>
          <a:stretch/>
        </p:blipFill>
        <p:spPr>
          <a:xfrm rot="-1556977" flipH="1">
            <a:off x="3900413" y="3403126"/>
            <a:ext cx="401680" cy="414338"/>
          </a:xfrm>
          <a:prstGeom prst="rect">
            <a:avLst/>
          </a:prstGeom>
          <a:noFill/>
          <a:ln>
            <a:noFill/>
          </a:ln>
        </p:spPr>
      </p:pic>
      <p:pic>
        <p:nvPicPr>
          <p:cNvPr id="627" name="Google Shape;627;p66" descr="Image result for push pin image transparent"/>
          <p:cNvPicPr preferRelativeResize="0"/>
          <p:nvPr/>
        </p:nvPicPr>
        <p:blipFill rotWithShape="1">
          <a:blip r:embed="rId4">
            <a:alphaModFix/>
          </a:blip>
          <a:srcRect/>
          <a:stretch/>
        </p:blipFill>
        <p:spPr>
          <a:xfrm rot="-1556964" flipH="1">
            <a:off x="2639910" y="2685688"/>
            <a:ext cx="414338" cy="414338"/>
          </a:xfrm>
          <a:prstGeom prst="rect">
            <a:avLst/>
          </a:prstGeom>
          <a:noFill/>
          <a:ln>
            <a:noFill/>
          </a:ln>
        </p:spPr>
      </p:pic>
      <p:pic>
        <p:nvPicPr>
          <p:cNvPr id="628" name="Google Shape;628;p66" descr="Image result for push pin image transparent"/>
          <p:cNvPicPr preferRelativeResize="0"/>
          <p:nvPr/>
        </p:nvPicPr>
        <p:blipFill rotWithShape="1">
          <a:blip r:embed="rId4">
            <a:alphaModFix/>
          </a:blip>
          <a:srcRect/>
          <a:stretch/>
        </p:blipFill>
        <p:spPr>
          <a:xfrm rot="-1556966" flipH="1">
            <a:off x="2902946" y="2678631"/>
            <a:ext cx="372420" cy="372420"/>
          </a:xfrm>
          <a:prstGeom prst="rect">
            <a:avLst/>
          </a:prstGeom>
          <a:noFill/>
          <a:ln>
            <a:noFill/>
          </a:ln>
        </p:spPr>
      </p:pic>
      <p:pic>
        <p:nvPicPr>
          <p:cNvPr id="629" name="Google Shape;629;p66" descr="Image result for push pin image transparent"/>
          <p:cNvPicPr preferRelativeResize="0"/>
          <p:nvPr/>
        </p:nvPicPr>
        <p:blipFill rotWithShape="1">
          <a:blip r:embed="rId4">
            <a:alphaModFix/>
          </a:blip>
          <a:srcRect/>
          <a:stretch/>
        </p:blipFill>
        <p:spPr>
          <a:xfrm rot="-1556964" flipH="1">
            <a:off x="2770142" y="2685687"/>
            <a:ext cx="414338" cy="414338"/>
          </a:xfrm>
          <a:prstGeom prst="rect">
            <a:avLst/>
          </a:prstGeom>
          <a:noFill/>
          <a:ln>
            <a:noFill/>
          </a:ln>
        </p:spPr>
      </p:pic>
      <p:pic>
        <p:nvPicPr>
          <p:cNvPr id="630" name="Google Shape;630;p66" descr="Image result for push pin image transparent"/>
          <p:cNvPicPr preferRelativeResize="0"/>
          <p:nvPr/>
        </p:nvPicPr>
        <p:blipFill rotWithShape="1">
          <a:blip r:embed="rId4">
            <a:alphaModFix/>
          </a:blip>
          <a:srcRect/>
          <a:stretch/>
        </p:blipFill>
        <p:spPr>
          <a:xfrm rot="-1556964" flipH="1">
            <a:off x="2721229" y="2722982"/>
            <a:ext cx="414338" cy="414338"/>
          </a:xfrm>
          <a:prstGeom prst="rect">
            <a:avLst/>
          </a:prstGeom>
          <a:noFill/>
          <a:ln>
            <a:noFill/>
          </a:ln>
        </p:spPr>
      </p:pic>
      <p:pic>
        <p:nvPicPr>
          <p:cNvPr id="631" name="Google Shape;631;p66" descr="Image result for push pin image transparent"/>
          <p:cNvPicPr preferRelativeResize="0"/>
          <p:nvPr/>
        </p:nvPicPr>
        <p:blipFill rotWithShape="1">
          <a:blip r:embed="rId4">
            <a:alphaModFix/>
          </a:blip>
          <a:srcRect/>
          <a:stretch/>
        </p:blipFill>
        <p:spPr>
          <a:xfrm rot="-1556964" flipH="1">
            <a:off x="2802545" y="2816307"/>
            <a:ext cx="414338" cy="414338"/>
          </a:xfrm>
          <a:prstGeom prst="rect">
            <a:avLst/>
          </a:prstGeom>
          <a:noFill/>
          <a:ln>
            <a:noFill/>
          </a:ln>
        </p:spPr>
      </p:pic>
      <p:sp>
        <p:nvSpPr>
          <p:cNvPr id="632" name="Google Shape;632;p66"/>
          <p:cNvSpPr txBox="1"/>
          <p:nvPr/>
        </p:nvSpPr>
        <p:spPr>
          <a:xfrm>
            <a:off x="4310419" y="0"/>
            <a:ext cx="4757556" cy="473100"/>
          </a:xfrm>
          <a:prstGeom prst="rect">
            <a:avLst/>
          </a:prstGeom>
          <a:noFill/>
          <a:ln>
            <a:noFill/>
          </a:ln>
        </p:spPr>
        <p:txBody>
          <a:bodyPr spcFirstLastPara="1" wrap="square" lIns="68575" tIns="34275" rIns="68575" bIns="34275" anchor="t" anchorCtr="0">
            <a:noAutofit/>
          </a:bodyPr>
          <a:lstStyle/>
          <a:p>
            <a:pPr marL="177800" marR="0" lvl="0" indent="-177800" algn="l" rtl="0">
              <a:lnSpc>
                <a:spcPct val="90000"/>
              </a:lnSpc>
              <a:spcBef>
                <a:spcPts val="0"/>
              </a:spcBef>
              <a:spcAft>
                <a:spcPts val="0"/>
              </a:spcAft>
              <a:buClr>
                <a:schemeClr val="dk1"/>
              </a:buClr>
              <a:buSzPts val="1800"/>
              <a:buFont typeface="Arial"/>
              <a:buChar char="•"/>
            </a:pPr>
            <a:r>
              <a:rPr lang="en" sz="1800" dirty="0">
                <a:solidFill>
                  <a:schemeClr val="dk1"/>
                </a:solidFill>
                <a:latin typeface="Calibri"/>
                <a:ea typeface="Calibri"/>
                <a:cs typeface="Calibri"/>
                <a:sym typeface="Calibri"/>
              </a:rPr>
              <a:t>16-17: EBR (1), Lee High</a:t>
            </a:r>
            <a:endParaRPr sz="1800" dirty="0">
              <a:solidFill>
                <a:schemeClr val="dk1"/>
              </a:solidFill>
              <a:latin typeface="Calibri"/>
              <a:ea typeface="Calibri"/>
              <a:cs typeface="Calibri"/>
              <a:sym typeface="Calibri"/>
            </a:endParaRPr>
          </a:p>
        </p:txBody>
      </p:sp>
      <p:pic>
        <p:nvPicPr>
          <p:cNvPr id="633" name="Google Shape;633;p66" descr="Image result for push pin image transparent"/>
          <p:cNvPicPr preferRelativeResize="0"/>
          <p:nvPr/>
        </p:nvPicPr>
        <p:blipFill rotWithShape="1">
          <a:blip r:embed="rId4">
            <a:alphaModFix/>
          </a:blip>
          <a:srcRect/>
          <a:stretch/>
        </p:blipFill>
        <p:spPr>
          <a:xfrm rot="-1556964" flipH="1">
            <a:off x="3186770" y="3332881"/>
            <a:ext cx="414338" cy="414338"/>
          </a:xfrm>
          <a:prstGeom prst="rect">
            <a:avLst/>
          </a:prstGeom>
          <a:noFill/>
          <a:ln>
            <a:noFill/>
          </a:ln>
        </p:spPr>
      </p:pic>
      <p:pic>
        <p:nvPicPr>
          <p:cNvPr id="634" name="Google Shape;634;p66" descr="Image result for push pin image transparent"/>
          <p:cNvPicPr preferRelativeResize="0"/>
          <p:nvPr/>
        </p:nvPicPr>
        <p:blipFill rotWithShape="1">
          <a:blip r:embed="rId4">
            <a:alphaModFix/>
          </a:blip>
          <a:srcRect/>
          <a:stretch/>
        </p:blipFill>
        <p:spPr>
          <a:xfrm rot="-1556964" flipH="1">
            <a:off x="3301070" y="3447181"/>
            <a:ext cx="414338" cy="414338"/>
          </a:xfrm>
          <a:prstGeom prst="rect">
            <a:avLst/>
          </a:prstGeom>
          <a:noFill/>
          <a:ln>
            <a:noFill/>
          </a:ln>
        </p:spPr>
      </p:pic>
      <p:pic>
        <p:nvPicPr>
          <p:cNvPr id="635" name="Google Shape;635;p66" descr="Image result for push pin image transparent"/>
          <p:cNvPicPr preferRelativeResize="0"/>
          <p:nvPr/>
        </p:nvPicPr>
        <p:blipFill rotWithShape="1">
          <a:blip r:embed="rId4">
            <a:alphaModFix/>
          </a:blip>
          <a:srcRect/>
          <a:stretch/>
        </p:blipFill>
        <p:spPr>
          <a:xfrm rot="-1556977" flipH="1">
            <a:off x="4014713" y="3517426"/>
            <a:ext cx="401680" cy="414338"/>
          </a:xfrm>
          <a:prstGeom prst="rect">
            <a:avLst/>
          </a:prstGeom>
          <a:noFill/>
          <a:ln>
            <a:noFill/>
          </a:ln>
        </p:spPr>
      </p:pic>
      <p:pic>
        <p:nvPicPr>
          <p:cNvPr id="636" name="Google Shape;636;p66" descr="Image result for push pin image transparent"/>
          <p:cNvPicPr preferRelativeResize="0"/>
          <p:nvPr/>
        </p:nvPicPr>
        <p:blipFill rotWithShape="1">
          <a:blip r:embed="rId4">
            <a:alphaModFix/>
          </a:blip>
          <a:srcRect/>
          <a:stretch/>
        </p:blipFill>
        <p:spPr>
          <a:xfrm rot="-1556977" flipH="1">
            <a:off x="3786113" y="3475753"/>
            <a:ext cx="401680" cy="414338"/>
          </a:xfrm>
          <a:prstGeom prst="rect">
            <a:avLst/>
          </a:prstGeom>
          <a:noFill/>
          <a:ln>
            <a:noFill/>
          </a:ln>
        </p:spPr>
      </p:pic>
      <p:pic>
        <p:nvPicPr>
          <p:cNvPr id="637" name="Google Shape;637;p66" descr="Image result for push pin image transparent"/>
          <p:cNvPicPr preferRelativeResize="0"/>
          <p:nvPr/>
        </p:nvPicPr>
        <p:blipFill rotWithShape="1">
          <a:blip r:embed="rId4">
            <a:alphaModFix/>
          </a:blip>
          <a:srcRect/>
          <a:stretch/>
        </p:blipFill>
        <p:spPr>
          <a:xfrm rot="-1556969" flipH="1">
            <a:off x="3045449" y="3080441"/>
            <a:ext cx="359341" cy="359341"/>
          </a:xfrm>
          <a:prstGeom prst="rect">
            <a:avLst/>
          </a:prstGeom>
          <a:noFill/>
          <a:ln>
            <a:noFill/>
          </a:ln>
        </p:spPr>
      </p:pic>
      <p:pic>
        <p:nvPicPr>
          <p:cNvPr id="638" name="Google Shape;638;p66" descr="Image result for push pin image transparent"/>
          <p:cNvPicPr preferRelativeResize="0"/>
          <p:nvPr/>
        </p:nvPicPr>
        <p:blipFill rotWithShape="1">
          <a:blip r:embed="rId4">
            <a:alphaModFix/>
          </a:blip>
          <a:srcRect/>
          <a:stretch/>
        </p:blipFill>
        <p:spPr>
          <a:xfrm rot="-1556964" flipH="1">
            <a:off x="1914589" y="3135587"/>
            <a:ext cx="414338" cy="414338"/>
          </a:xfrm>
          <a:prstGeom prst="rect">
            <a:avLst/>
          </a:prstGeom>
          <a:noFill/>
          <a:ln>
            <a:noFill/>
          </a:ln>
        </p:spPr>
      </p:pic>
      <p:pic>
        <p:nvPicPr>
          <p:cNvPr id="639" name="Google Shape;639;p66" descr="Image result for push pin image transparent"/>
          <p:cNvPicPr preferRelativeResize="0"/>
          <p:nvPr/>
        </p:nvPicPr>
        <p:blipFill rotWithShape="1">
          <a:blip r:embed="rId4">
            <a:alphaModFix/>
          </a:blip>
          <a:srcRect/>
          <a:stretch/>
        </p:blipFill>
        <p:spPr>
          <a:xfrm rot="-1556964" flipH="1">
            <a:off x="2303222" y="3117110"/>
            <a:ext cx="414338" cy="414338"/>
          </a:xfrm>
          <a:prstGeom prst="rect">
            <a:avLst/>
          </a:prstGeom>
          <a:noFill/>
          <a:ln>
            <a:noFill/>
          </a:ln>
        </p:spPr>
      </p:pic>
      <p:pic>
        <p:nvPicPr>
          <p:cNvPr id="640" name="Google Shape;640;p66" descr="Image result for push pin image transparent"/>
          <p:cNvPicPr preferRelativeResize="0"/>
          <p:nvPr/>
        </p:nvPicPr>
        <p:blipFill rotWithShape="1">
          <a:blip r:embed="rId4">
            <a:alphaModFix/>
          </a:blip>
          <a:srcRect/>
          <a:stretch/>
        </p:blipFill>
        <p:spPr>
          <a:xfrm rot="-1556964" flipH="1">
            <a:off x="3845943" y="2446975"/>
            <a:ext cx="414338" cy="324626"/>
          </a:xfrm>
          <a:prstGeom prst="rect">
            <a:avLst/>
          </a:prstGeom>
          <a:noFill/>
          <a:ln>
            <a:noFill/>
          </a:ln>
        </p:spPr>
      </p:pic>
      <p:pic>
        <p:nvPicPr>
          <p:cNvPr id="641" name="Google Shape;641;p66" descr="Image result for push pin image transparent"/>
          <p:cNvPicPr preferRelativeResize="0"/>
          <p:nvPr/>
        </p:nvPicPr>
        <p:blipFill rotWithShape="1">
          <a:blip r:embed="rId4">
            <a:alphaModFix/>
          </a:blip>
          <a:srcRect/>
          <a:stretch/>
        </p:blipFill>
        <p:spPr>
          <a:xfrm rot="-1556964" flipH="1">
            <a:off x="2629331" y="2684777"/>
            <a:ext cx="414338" cy="414338"/>
          </a:xfrm>
          <a:prstGeom prst="rect">
            <a:avLst/>
          </a:prstGeom>
          <a:noFill/>
          <a:ln>
            <a:noFill/>
          </a:ln>
        </p:spPr>
      </p:pic>
      <p:pic>
        <p:nvPicPr>
          <p:cNvPr id="642" name="Google Shape;642;p66" descr="Image result for push pin image transparent"/>
          <p:cNvPicPr preferRelativeResize="0"/>
          <p:nvPr/>
        </p:nvPicPr>
        <p:blipFill rotWithShape="1">
          <a:blip r:embed="rId4">
            <a:alphaModFix/>
          </a:blip>
          <a:srcRect/>
          <a:stretch/>
        </p:blipFill>
        <p:spPr>
          <a:xfrm rot="-1556964" flipH="1">
            <a:off x="1836664" y="2722975"/>
            <a:ext cx="414338" cy="414338"/>
          </a:xfrm>
          <a:prstGeom prst="rect">
            <a:avLst/>
          </a:prstGeom>
          <a:noFill/>
          <a:ln>
            <a:noFill/>
          </a:ln>
        </p:spPr>
      </p:pic>
      <p:pic>
        <p:nvPicPr>
          <p:cNvPr id="643" name="Google Shape;643;p66" descr="Image result for push pin image transparent"/>
          <p:cNvPicPr preferRelativeResize="0"/>
          <p:nvPr/>
        </p:nvPicPr>
        <p:blipFill rotWithShape="1">
          <a:blip r:embed="rId4">
            <a:alphaModFix/>
          </a:blip>
          <a:srcRect/>
          <a:stretch/>
        </p:blipFill>
        <p:spPr>
          <a:xfrm rot="-1556964" flipH="1">
            <a:off x="1739514" y="2535812"/>
            <a:ext cx="414338" cy="414338"/>
          </a:xfrm>
          <a:prstGeom prst="rect">
            <a:avLst/>
          </a:prstGeom>
          <a:noFill/>
          <a:ln>
            <a:noFill/>
          </a:ln>
        </p:spPr>
      </p:pic>
      <p:pic>
        <p:nvPicPr>
          <p:cNvPr id="644" name="Google Shape;644;p66" descr="Image result for push pin image transparent"/>
          <p:cNvPicPr preferRelativeResize="0"/>
          <p:nvPr/>
        </p:nvPicPr>
        <p:blipFill rotWithShape="1">
          <a:blip r:embed="rId4">
            <a:alphaModFix/>
          </a:blip>
          <a:srcRect/>
          <a:stretch/>
        </p:blipFill>
        <p:spPr>
          <a:xfrm rot="-1556964" flipH="1">
            <a:off x="1282789" y="1981937"/>
            <a:ext cx="414338" cy="414338"/>
          </a:xfrm>
          <a:prstGeom prst="rect">
            <a:avLst/>
          </a:prstGeom>
          <a:noFill/>
          <a:ln>
            <a:noFill/>
          </a:ln>
        </p:spPr>
      </p:pic>
      <p:pic>
        <p:nvPicPr>
          <p:cNvPr id="645" name="Google Shape;645;p66" descr="Image result for push pin image transparent"/>
          <p:cNvPicPr preferRelativeResize="0"/>
          <p:nvPr/>
        </p:nvPicPr>
        <p:blipFill rotWithShape="1">
          <a:blip r:embed="rId4">
            <a:alphaModFix/>
          </a:blip>
          <a:srcRect/>
          <a:stretch/>
        </p:blipFill>
        <p:spPr>
          <a:xfrm rot="-1556964" flipH="1">
            <a:off x="2303214" y="424712"/>
            <a:ext cx="414338" cy="414338"/>
          </a:xfrm>
          <a:prstGeom prst="rect">
            <a:avLst/>
          </a:prstGeom>
          <a:noFill/>
          <a:ln>
            <a:noFill/>
          </a:ln>
        </p:spPr>
      </p:pic>
      <p:pic>
        <p:nvPicPr>
          <p:cNvPr id="646" name="Google Shape;646;p66" descr="Image result for push pin image transparent"/>
          <p:cNvPicPr preferRelativeResize="0"/>
          <p:nvPr/>
        </p:nvPicPr>
        <p:blipFill rotWithShape="1">
          <a:blip r:embed="rId4">
            <a:alphaModFix/>
          </a:blip>
          <a:srcRect/>
          <a:stretch/>
        </p:blipFill>
        <p:spPr>
          <a:xfrm rot="-1556977" flipH="1">
            <a:off x="3900413" y="3517415"/>
            <a:ext cx="401680" cy="414338"/>
          </a:xfrm>
          <a:prstGeom prst="rect">
            <a:avLst/>
          </a:prstGeom>
          <a:noFill/>
          <a:ln>
            <a:noFill/>
          </a:ln>
        </p:spPr>
      </p:pic>
      <p:pic>
        <p:nvPicPr>
          <p:cNvPr id="647" name="Google Shape;647;p66" descr="Image result for push pin image transparent"/>
          <p:cNvPicPr preferRelativeResize="0"/>
          <p:nvPr/>
        </p:nvPicPr>
        <p:blipFill rotWithShape="1">
          <a:blip r:embed="rId4">
            <a:alphaModFix/>
          </a:blip>
          <a:srcRect/>
          <a:stretch/>
        </p:blipFill>
        <p:spPr>
          <a:xfrm rot="-1556977" flipH="1">
            <a:off x="2148163" y="3274078"/>
            <a:ext cx="401680" cy="414338"/>
          </a:xfrm>
          <a:prstGeom prst="rect">
            <a:avLst/>
          </a:prstGeom>
          <a:noFill/>
          <a:ln>
            <a:noFill/>
          </a:ln>
        </p:spPr>
      </p:pic>
      <p:pic>
        <p:nvPicPr>
          <p:cNvPr id="648" name="Google Shape;648;p66" descr="Image result for push pin image transparent"/>
          <p:cNvPicPr preferRelativeResize="0"/>
          <p:nvPr/>
        </p:nvPicPr>
        <p:blipFill rotWithShape="1">
          <a:blip r:embed="rId4">
            <a:alphaModFix/>
          </a:blip>
          <a:srcRect/>
          <a:stretch/>
        </p:blipFill>
        <p:spPr>
          <a:xfrm rot="-1556964" flipH="1">
            <a:off x="3084393" y="2581727"/>
            <a:ext cx="414338" cy="414338"/>
          </a:xfrm>
          <a:prstGeom prst="rect">
            <a:avLst/>
          </a:prstGeom>
          <a:noFill/>
          <a:ln>
            <a:noFill/>
          </a:ln>
        </p:spPr>
      </p:pic>
      <p:pic>
        <p:nvPicPr>
          <p:cNvPr id="649" name="Google Shape;649;p66" descr="Image result for push pin image transparent"/>
          <p:cNvPicPr preferRelativeResize="0"/>
          <p:nvPr/>
        </p:nvPicPr>
        <p:blipFill rotWithShape="1">
          <a:blip r:embed="rId4">
            <a:alphaModFix/>
          </a:blip>
          <a:srcRect/>
          <a:stretch/>
        </p:blipFill>
        <p:spPr>
          <a:xfrm rot="-1556964" flipH="1">
            <a:off x="849689" y="3016187"/>
            <a:ext cx="414338" cy="414338"/>
          </a:xfrm>
          <a:prstGeom prst="rect">
            <a:avLst/>
          </a:prstGeom>
          <a:noFill/>
          <a:ln>
            <a:noFill/>
          </a:ln>
        </p:spPr>
      </p:pic>
      <p:pic>
        <p:nvPicPr>
          <p:cNvPr id="650" name="Google Shape;650;p66" descr="Image result for push pin image transparent"/>
          <p:cNvPicPr preferRelativeResize="0"/>
          <p:nvPr/>
        </p:nvPicPr>
        <p:blipFill rotWithShape="1">
          <a:blip r:embed="rId4">
            <a:alphaModFix/>
          </a:blip>
          <a:srcRect/>
          <a:stretch/>
        </p:blipFill>
        <p:spPr>
          <a:xfrm rot="-1556964" flipH="1">
            <a:off x="2960806" y="3135602"/>
            <a:ext cx="414338" cy="414338"/>
          </a:xfrm>
          <a:prstGeom prst="rect">
            <a:avLst/>
          </a:prstGeom>
          <a:noFill/>
          <a:ln>
            <a:noFill/>
          </a:ln>
        </p:spPr>
      </p:pic>
      <p:sp>
        <p:nvSpPr>
          <p:cNvPr id="651" name="Google Shape;651;p66"/>
          <p:cNvSpPr txBox="1"/>
          <p:nvPr/>
        </p:nvSpPr>
        <p:spPr>
          <a:xfrm>
            <a:off x="4310419" y="158350"/>
            <a:ext cx="4608531" cy="1123800"/>
          </a:xfrm>
          <a:prstGeom prst="rect">
            <a:avLst/>
          </a:prstGeom>
          <a:noFill/>
          <a:ln>
            <a:noFill/>
          </a:ln>
        </p:spPr>
        <p:txBody>
          <a:bodyPr spcFirstLastPara="1" wrap="square" lIns="91425" tIns="91425" rIns="91425" bIns="91425" anchor="t" anchorCtr="0">
            <a:noAutofit/>
          </a:bodyPr>
          <a:lstStyle/>
          <a:p>
            <a:pPr marL="177800" lvl="0" indent="-177800" algn="l" rtl="0">
              <a:lnSpc>
                <a:spcPct val="90000"/>
              </a:lnSpc>
              <a:spcBef>
                <a:spcPts val="800"/>
              </a:spcBef>
              <a:spcAft>
                <a:spcPts val="0"/>
              </a:spcAft>
              <a:buClr>
                <a:schemeClr val="dk1"/>
              </a:buClr>
              <a:buSzPts val="1800"/>
              <a:buChar char="•"/>
            </a:pPr>
            <a:r>
              <a:rPr lang="en" sz="1800" dirty="0">
                <a:solidFill>
                  <a:schemeClr val="dk1"/>
                </a:solidFill>
                <a:latin typeface="Calibri"/>
                <a:ea typeface="Calibri"/>
                <a:cs typeface="Calibri"/>
                <a:sym typeface="Calibri"/>
              </a:rPr>
              <a:t>17-18: EBR (3), Central, Iberville, Jefferson, Pointe Coupee, West Feliciana</a:t>
            </a:r>
            <a:endParaRPr dirty="0"/>
          </a:p>
        </p:txBody>
      </p:sp>
      <p:sp>
        <p:nvSpPr>
          <p:cNvPr id="652" name="Google Shape;652;p66"/>
          <p:cNvSpPr txBox="1"/>
          <p:nvPr/>
        </p:nvSpPr>
        <p:spPr>
          <a:xfrm>
            <a:off x="4313101" y="718815"/>
            <a:ext cx="4581177" cy="2080500"/>
          </a:xfrm>
          <a:prstGeom prst="rect">
            <a:avLst/>
          </a:prstGeom>
          <a:noFill/>
          <a:ln>
            <a:noFill/>
          </a:ln>
        </p:spPr>
        <p:txBody>
          <a:bodyPr spcFirstLastPara="1" wrap="square" lIns="91425" tIns="91425" rIns="91425" bIns="91425" anchor="t" anchorCtr="0">
            <a:noAutofit/>
          </a:bodyPr>
          <a:lstStyle/>
          <a:p>
            <a:pPr marL="177800" lvl="0" indent="-177800" algn="l" rtl="0">
              <a:lnSpc>
                <a:spcPct val="90000"/>
              </a:lnSpc>
              <a:spcBef>
                <a:spcPts val="800"/>
              </a:spcBef>
              <a:spcAft>
                <a:spcPts val="0"/>
              </a:spcAft>
              <a:buClr>
                <a:schemeClr val="dk1"/>
              </a:buClr>
              <a:buSzPts val="1800"/>
              <a:buChar char="•"/>
            </a:pPr>
            <a:r>
              <a:rPr lang="en" sz="1800" dirty="0">
                <a:solidFill>
                  <a:schemeClr val="dk1"/>
                </a:solidFill>
                <a:latin typeface="Calibri"/>
                <a:ea typeface="Calibri"/>
                <a:cs typeface="Calibri"/>
                <a:sym typeface="Calibri"/>
              </a:rPr>
              <a:t>18-19: EBR (8), Ascension (4), Baker, Central, Iberville, Jefferson (2) , Lafayette, Pointe Coupee, St. James, St. John the Baptist, St. Martinville, Washington, West Feliciana, Rapides (1), Charter (1), Private (3)</a:t>
            </a:r>
            <a:endParaRPr dirty="0">
              <a:solidFill>
                <a:schemeClr val="dk2"/>
              </a:solidFill>
            </a:endParaRPr>
          </a:p>
        </p:txBody>
      </p:sp>
      <p:sp>
        <p:nvSpPr>
          <p:cNvPr id="653" name="Google Shape;653;p66"/>
          <p:cNvSpPr txBox="1"/>
          <p:nvPr/>
        </p:nvSpPr>
        <p:spPr>
          <a:xfrm>
            <a:off x="5113252" y="2057316"/>
            <a:ext cx="3781026" cy="2468963"/>
          </a:xfrm>
          <a:prstGeom prst="rect">
            <a:avLst/>
          </a:prstGeom>
          <a:noFill/>
          <a:ln>
            <a:noFill/>
          </a:ln>
        </p:spPr>
        <p:txBody>
          <a:bodyPr spcFirstLastPara="1" wrap="square" lIns="91425" tIns="91425" rIns="91425" bIns="91425" anchor="t" anchorCtr="0">
            <a:noAutofit/>
          </a:bodyPr>
          <a:lstStyle/>
          <a:p>
            <a:pPr marL="177800" lvl="0" indent="-177800" algn="l" rtl="0">
              <a:lnSpc>
                <a:spcPct val="90000"/>
              </a:lnSpc>
              <a:spcBef>
                <a:spcPts val="800"/>
              </a:spcBef>
              <a:spcAft>
                <a:spcPts val="0"/>
              </a:spcAft>
              <a:buClr>
                <a:schemeClr val="dk1"/>
              </a:buClr>
              <a:buSzPts val="1800"/>
              <a:buFont typeface="Calibri"/>
              <a:buChar char="•"/>
            </a:pPr>
            <a:r>
              <a:rPr lang="en" sz="1800" dirty="0">
                <a:solidFill>
                  <a:schemeClr val="dk1"/>
                </a:solidFill>
                <a:latin typeface="Calibri"/>
                <a:ea typeface="Calibri"/>
                <a:cs typeface="Calibri"/>
                <a:sym typeface="Calibri"/>
              </a:rPr>
              <a:t>19-20: EBR (8), Ascension (4), Baker, Calcasieu, Central, Evangeline, Iberville (2), Jefferson (2), Lafayette, Livingston, Orleans, Pointe Coupee, St. James, St. John the Baptist, St. Landry, St. Martin, Washington, West Feliciana, Rapides, Richland, Charter (2), Private (3)</a:t>
            </a:r>
            <a:endParaRPr dirty="0">
              <a:solidFill>
                <a:schemeClr val="dk2"/>
              </a:solidFill>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4" name="Google Shape;624;p66" descr="Image result for push pin image transparent"/>
          <p:cNvSpPr/>
          <p:nvPr/>
        </p:nvSpPr>
        <p:spPr>
          <a:xfrm>
            <a:off x="-950119" y="-108347"/>
            <a:ext cx="228600" cy="228600"/>
          </a:xfrm>
          <a:prstGeom prst="rect">
            <a:avLst/>
          </a:prstGeom>
          <a:no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62C79"/>
              </a:solidFill>
              <a:effectLst/>
              <a:uLnTx/>
              <a:uFillTx/>
              <a:latin typeface="Calibri"/>
              <a:ea typeface="Calibri"/>
              <a:cs typeface="Calibri"/>
              <a:sym typeface="Calibri"/>
            </a:endParaRPr>
          </a:p>
        </p:txBody>
      </p:sp>
      <p:sp>
        <p:nvSpPr>
          <p:cNvPr id="625" name="Google Shape;625;p66" descr="Image result for push pin image transparent"/>
          <p:cNvSpPr/>
          <p:nvPr/>
        </p:nvSpPr>
        <p:spPr>
          <a:xfrm>
            <a:off x="-835819" y="5953"/>
            <a:ext cx="228600" cy="228600"/>
          </a:xfrm>
          <a:prstGeom prst="rect">
            <a:avLst/>
          </a:prstGeom>
          <a:no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462C79"/>
              </a:solidFill>
              <a:effectLst/>
              <a:uLnTx/>
              <a:uFillTx/>
              <a:latin typeface="Calibri"/>
              <a:ea typeface="Calibri"/>
              <a:cs typeface="Calibri"/>
              <a:sym typeface="Calibri"/>
            </a:endParaRPr>
          </a:p>
        </p:txBody>
      </p:sp>
      <p:sp>
        <p:nvSpPr>
          <p:cNvPr id="2" name="TextBox 1">
            <a:extLst>
              <a:ext uri="{FF2B5EF4-FFF2-40B4-BE49-F238E27FC236}">
                <a16:creationId xmlns:a16="http://schemas.microsoft.com/office/drawing/2014/main" id="{A9FBF351-3A7D-4FDA-A480-FC899F6CA1C0}"/>
              </a:ext>
            </a:extLst>
          </p:cNvPr>
          <p:cNvSpPr txBox="1"/>
          <p:nvPr/>
        </p:nvSpPr>
        <p:spPr>
          <a:xfrm>
            <a:off x="3506573" y="533770"/>
            <a:ext cx="5401854" cy="1323439"/>
          </a:xfrm>
          <a:prstGeom prst="rect">
            <a:avLst/>
          </a:prstGeom>
          <a:noFill/>
        </p:spPr>
        <p:txBody>
          <a:bodyPr wrap="square" rtlCol="0">
            <a:spAutoFit/>
          </a:bodyPr>
          <a:lstStyle/>
          <a:p>
            <a:pPr marL="285750" indent="-285750">
              <a:buFont typeface="Wingdings" panose="05000000000000000000" pitchFamily="2" charset="2"/>
              <a:buChar char="q"/>
            </a:pPr>
            <a:r>
              <a:rPr lang="en-US" sz="1600" b="1" dirty="0"/>
              <a:t>UL Monroe: </a:t>
            </a:r>
            <a:r>
              <a:rPr lang="en-US" sz="1600" dirty="0"/>
              <a:t>Starting in Summer 2020, the LSU Biomedical Sciences Pathway and the LSU Computing Pathway will be offered in North Louisiana </a:t>
            </a:r>
            <a:r>
              <a:rPr lang="en-US" sz="1600" dirty="0" smtClean="0"/>
              <a:t>by ULM</a:t>
            </a:r>
            <a:r>
              <a:rPr lang="en-US" sz="1600" dirty="0" smtClean="0"/>
              <a:t> (</a:t>
            </a:r>
            <a:r>
              <a:rPr lang="en-US" sz="1600" dirty="0"/>
              <a:t>identical format, identical courses, but certification and teacher training provided regionally by ULM).</a:t>
            </a:r>
          </a:p>
        </p:txBody>
      </p:sp>
      <p:sp>
        <p:nvSpPr>
          <p:cNvPr id="5" name="TextBox 4">
            <a:extLst>
              <a:ext uri="{FF2B5EF4-FFF2-40B4-BE49-F238E27FC236}">
                <a16:creationId xmlns:a16="http://schemas.microsoft.com/office/drawing/2014/main" id="{CEDC6060-CF69-40F5-AF17-449A213F7365}"/>
              </a:ext>
            </a:extLst>
          </p:cNvPr>
          <p:cNvSpPr txBox="1"/>
          <p:nvPr/>
        </p:nvSpPr>
        <p:spPr>
          <a:xfrm>
            <a:off x="4681182" y="2103430"/>
            <a:ext cx="4380543" cy="1323439"/>
          </a:xfrm>
          <a:prstGeom prst="rect">
            <a:avLst/>
          </a:prstGeom>
          <a:noFill/>
        </p:spPr>
        <p:txBody>
          <a:bodyPr wrap="square" rtlCol="0">
            <a:spAutoFit/>
          </a:bodyPr>
          <a:lstStyle/>
          <a:p>
            <a:pPr marL="285750" indent="-285750">
              <a:buFont typeface="Wingdings" panose="05000000000000000000" pitchFamily="2" charset="2"/>
              <a:buChar char="q"/>
            </a:pPr>
            <a:r>
              <a:rPr lang="en-US" sz="1600" b="1" dirty="0"/>
              <a:t>McNeese State University </a:t>
            </a:r>
            <a:r>
              <a:rPr lang="en-US" sz="1600" dirty="0" smtClean="0"/>
              <a:t>will be offering the </a:t>
            </a:r>
            <a:r>
              <a:rPr lang="en-US" sz="1600" dirty="0"/>
              <a:t>LSU Pre-Engineering Pathway </a:t>
            </a:r>
            <a:r>
              <a:rPr lang="en-US" sz="1600" dirty="0" smtClean="0"/>
              <a:t>starting </a:t>
            </a:r>
            <a:r>
              <a:rPr lang="en-US" sz="1600" dirty="0"/>
              <a:t>in 2020 (identical format, identical courses, but certification and teacher training provided regionally by  McNeese).</a:t>
            </a:r>
          </a:p>
        </p:txBody>
      </p:sp>
      <p:sp>
        <p:nvSpPr>
          <p:cNvPr id="6" name="TextBox 5">
            <a:extLst>
              <a:ext uri="{FF2B5EF4-FFF2-40B4-BE49-F238E27FC236}">
                <a16:creationId xmlns:a16="http://schemas.microsoft.com/office/drawing/2014/main" id="{B5768B52-09A0-40E4-B54F-8529F99AA2C6}"/>
              </a:ext>
            </a:extLst>
          </p:cNvPr>
          <p:cNvSpPr txBox="1"/>
          <p:nvPr/>
        </p:nvSpPr>
        <p:spPr>
          <a:xfrm>
            <a:off x="5377218" y="3786276"/>
            <a:ext cx="3585154" cy="830997"/>
          </a:xfrm>
          <a:prstGeom prst="rect">
            <a:avLst/>
          </a:prstGeom>
          <a:noFill/>
        </p:spPr>
        <p:txBody>
          <a:bodyPr wrap="square" rtlCol="0">
            <a:spAutoFit/>
          </a:bodyPr>
          <a:lstStyle/>
          <a:p>
            <a:pPr marL="285750" indent="-285750">
              <a:buFont typeface="Wingdings" panose="05000000000000000000" pitchFamily="2" charset="2"/>
              <a:buChar char="q"/>
            </a:pPr>
            <a:r>
              <a:rPr lang="en-US" sz="1600" b="1" dirty="0"/>
              <a:t>LSU Shreveport </a:t>
            </a:r>
            <a:r>
              <a:rPr lang="en-US" sz="1600" dirty="0"/>
              <a:t>will be offering </a:t>
            </a:r>
            <a:r>
              <a:rPr lang="en-US" sz="1600" dirty="0" smtClean="0"/>
              <a:t>Virtual Math Institute training </a:t>
            </a:r>
            <a:r>
              <a:rPr lang="en-US" sz="1600" dirty="0"/>
              <a:t>in Summer 2020.</a:t>
            </a:r>
          </a:p>
        </p:txBody>
      </p:sp>
      <p:pic>
        <p:nvPicPr>
          <p:cNvPr id="38" name="Google Shape;623;p66" descr="map of Louisiana">
            <a:extLst>
              <a:ext uri="{FF2B5EF4-FFF2-40B4-BE49-F238E27FC236}">
                <a16:creationId xmlns:a16="http://schemas.microsoft.com/office/drawing/2014/main" id="{2C4AC34E-FF44-4039-8FE8-71F796F3CC38}"/>
              </a:ext>
            </a:extLst>
          </p:cNvPr>
          <p:cNvPicPr/>
          <p:nvPr/>
        </p:nvPicPr>
        <p:blipFill rotWithShape="1">
          <a:blip r:embed="rId3">
            <a:alphaModFix/>
          </a:blip>
          <a:srcRect/>
          <a:stretch/>
        </p:blipFill>
        <p:spPr>
          <a:xfrm>
            <a:off x="401205" y="120253"/>
            <a:ext cx="5257165" cy="4917440"/>
          </a:xfrm>
          <a:prstGeom prst="rect">
            <a:avLst/>
          </a:prstGeom>
          <a:noFill/>
          <a:ln>
            <a:noFill/>
          </a:ln>
        </p:spPr>
      </p:pic>
      <p:pic>
        <p:nvPicPr>
          <p:cNvPr id="39" name="Picture 38">
            <a:extLst>
              <a:ext uri="{FF2B5EF4-FFF2-40B4-BE49-F238E27FC236}">
                <a16:creationId xmlns:a16="http://schemas.microsoft.com/office/drawing/2014/main" id="{6F80FD07-5AB9-47DD-8D76-BD76460404D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802570" y="2002536"/>
            <a:ext cx="2102652" cy="2034200"/>
          </a:xfrm>
          <a:prstGeom prst="rect">
            <a:avLst/>
          </a:prstGeom>
          <a:noFill/>
        </p:spPr>
      </p:pic>
      <p:pic>
        <p:nvPicPr>
          <p:cNvPr id="40" name="Picture 39">
            <a:extLst>
              <a:ext uri="{FF2B5EF4-FFF2-40B4-BE49-F238E27FC236}">
                <a16:creationId xmlns:a16="http://schemas.microsoft.com/office/drawing/2014/main" id="{B90CDFF5-3430-4F9B-A171-86BB6DD32262}"/>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812008" y="2934254"/>
            <a:ext cx="1038225" cy="1026160"/>
          </a:xfrm>
          <a:prstGeom prst="rect">
            <a:avLst/>
          </a:prstGeom>
          <a:noFill/>
        </p:spPr>
      </p:pic>
      <p:pic>
        <p:nvPicPr>
          <p:cNvPr id="41" name="Picture 40">
            <a:extLst>
              <a:ext uri="{FF2B5EF4-FFF2-40B4-BE49-F238E27FC236}">
                <a16:creationId xmlns:a16="http://schemas.microsoft.com/office/drawing/2014/main" id="{0D3437AD-299B-4D8E-B616-414D722DD709}"/>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43308" y="234553"/>
            <a:ext cx="1038225" cy="1026160"/>
          </a:xfrm>
          <a:prstGeom prst="rect">
            <a:avLst/>
          </a:prstGeom>
          <a:noFill/>
        </p:spPr>
      </p:pic>
      <p:pic>
        <p:nvPicPr>
          <p:cNvPr id="42" name="Picture 41">
            <a:extLst>
              <a:ext uri="{FF2B5EF4-FFF2-40B4-BE49-F238E27FC236}">
                <a16:creationId xmlns:a16="http://schemas.microsoft.com/office/drawing/2014/main" id="{9DC1F907-51F9-47A6-BE83-34FA1D7307C4}"/>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743752" y="188363"/>
            <a:ext cx="1038225" cy="1026160"/>
          </a:xfrm>
          <a:prstGeom prst="rect">
            <a:avLst/>
          </a:prstGeom>
          <a:noFill/>
        </p:spPr>
      </p:pic>
      <p:sp>
        <p:nvSpPr>
          <p:cNvPr id="7" name="TextBox 6">
            <a:extLst>
              <a:ext uri="{FF2B5EF4-FFF2-40B4-BE49-F238E27FC236}">
                <a16:creationId xmlns:a16="http://schemas.microsoft.com/office/drawing/2014/main" id="{CA433F2A-9129-4C9B-8E76-985568B988C0}"/>
              </a:ext>
            </a:extLst>
          </p:cNvPr>
          <p:cNvSpPr txBox="1"/>
          <p:nvPr/>
        </p:nvSpPr>
        <p:spPr>
          <a:xfrm>
            <a:off x="3620814" y="118004"/>
            <a:ext cx="4969997" cy="400110"/>
          </a:xfrm>
          <a:prstGeom prst="rect">
            <a:avLst/>
          </a:prstGeom>
          <a:noFill/>
        </p:spPr>
        <p:txBody>
          <a:bodyPr wrap="square" rtlCol="0">
            <a:spAutoFit/>
          </a:bodyPr>
          <a:lstStyle/>
          <a:p>
            <a:pPr algn="ctr"/>
            <a:r>
              <a:rPr lang="en-US" sz="2000" b="1" dirty="0">
                <a:latin typeface="Calibri" panose="020F0502020204030204" pitchFamily="34" charset="0"/>
                <a:cs typeface="Calibri" panose="020F0502020204030204" pitchFamily="34" charset="0"/>
              </a:rPr>
              <a:t>LSU STEM Pathways Franchises</a:t>
            </a:r>
          </a:p>
        </p:txBody>
      </p:sp>
    </p:spTree>
    <p:extLst>
      <p:ext uri="{BB962C8B-B14F-4D97-AF65-F5344CB8AC3E}">
        <p14:creationId xmlns:p14="http://schemas.microsoft.com/office/powerpoint/2010/main" val="62031402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75" name="Google Shape;675;p68"/>
          <p:cNvSpPr/>
          <p:nvPr/>
        </p:nvSpPr>
        <p:spPr>
          <a:xfrm rot="5400000">
            <a:off x="35528" y="280910"/>
            <a:ext cx="1538501" cy="1374406"/>
          </a:xfrm>
          <a:prstGeom prst="chevron">
            <a:avLst>
              <a:gd name="adj" fmla="val 50000"/>
            </a:avLst>
          </a:prstGeom>
          <a:solidFill>
            <a:srgbClr val="452C79"/>
          </a:solidFill>
          <a:ln w="25400" cap="flat" cmpd="sng">
            <a:solidFill>
              <a:srgbClr val="FBCF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8"/>
          <p:cNvSpPr txBox="1"/>
          <p:nvPr/>
        </p:nvSpPr>
        <p:spPr>
          <a:xfrm>
            <a:off x="110171" y="807605"/>
            <a:ext cx="1374406" cy="434250"/>
          </a:xfrm>
          <a:prstGeom prst="rect">
            <a:avLst/>
          </a:prstGeom>
          <a:noFill/>
          <a:ln>
            <a:noFill/>
          </a:ln>
        </p:spPr>
        <p:txBody>
          <a:bodyPr spcFirstLastPara="1" wrap="square" lIns="14600" tIns="14600" rIns="14600" bIns="14600" anchor="ctr" anchorCtr="0">
            <a:noAutofit/>
          </a:bodyPr>
          <a:lstStyle/>
          <a:p>
            <a:pPr marL="0" marR="0" lvl="0" indent="0" algn="ctr" rtl="0">
              <a:lnSpc>
                <a:spcPct val="90000"/>
              </a:lnSpc>
              <a:spcBef>
                <a:spcPts val="0"/>
              </a:spcBef>
              <a:spcAft>
                <a:spcPts val="0"/>
              </a:spcAft>
              <a:buClr>
                <a:schemeClr val="lt1"/>
              </a:buClr>
              <a:buSzPts val="2300"/>
              <a:buFont typeface="Arial"/>
              <a:buNone/>
            </a:pPr>
            <a:r>
              <a:rPr lang="en" sz="1600" dirty="0">
                <a:solidFill>
                  <a:schemeClr val="lt1"/>
                </a:solidFill>
                <a:latin typeface="Calibri" panose="020F0502020204030204" pitchFamily="34" charset="0"/>
                <a:cs typeface="Calibri" panose="020F0502020204030204" pitchFamily="34" charset="0"/>
              </a:rPr>
              <a:t>School/District</a:t>
            </a:r>
            <a:endParaRPr sz="1600" dirty="0">
              <a:latin typeface="Calibri" panose="020F0502020204030204" pitchFamily="34" charset="0"/>
              <a:cs typeface="Calibri" panose="020F0502020204030204" pitchFamily="34" charset="0"/>
            </a:endParaRPr>
          </a:p>
        </p:txBody>
      </p:sp>
      <p:sp>
        <p:nvSpPr>
          <p:cNvPr id="677" name="Google Shape;677;p68"/>
          <p:cNvSpPr/>
          <p:nvPr/>
        </p:nvSpPr>
        <p:spPr>
          <a:xfrm rot="5400000">
            <a:off x="4946363" y="-2807872"/>
            <a:ext cx="671103" cy="7618596"/>
          </a:xfrm>
          <a:prstGeom prst="round2SameRect">
            <a:avLst>
              <a:gd name="adj1" fmla="val 16667"/>
              <a:gd name="adj2" fmla="val 0"/>
            </a:avLst>
          </a:prstGeom>
          <a:solidFill>
            <a:schemeClr val="lt1">
              <a:alpha val="89800"/>
            </a:schemeClr>
          </a:solidFill>
          <a:ln w="25400" cap="flat" cmpd="sng">
            <a:solidFill>
              <a:srgbClr val="452C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8"/>
          <p:cNvSpPr txBox="1"/>
          <p:nvPr/>
        </p:nvSpPr>
        <p:spPr>
          <a:xfrm>
            <a:off x="1457416" y="624834"/>
            <a:ext cx="7556332" cy="712141"/>
          </a:xfrm>
          <a:prstGeom prst="rect">
            <a:avLst/>
          </a:prstGeom>
          <a:noFill/>
          <a:ln>
            <a:noFill/>
          </a:ln>
        </p:spPr>
        <p:txBody>
          <a:bodyPr spcFirstLastPara="1" wrap="square" lIns="199125" tIns="17775" rIns="17775" bIns="17775" anchor="ctr" anchorCtr="0">
            <a:noAutofit/>
          </a:bodyPr>
          <a:lstStyle/>
          <a:p>
            <a:pPr marL="228600" lvl="1" indent="-228600" algn="l" rtl="0">
              <a:lnSpc>
                <a:spcPct val="90000"/>
              </a:lnSpc>
              <a:spcBef>
                <a:spcPts val="390"/>
              </a:spcBef>
              <a:spcAft>
                <a:spcPts val="0"/>
              </a:spcAft>
              <a:buClr>
                <a:srgbClr val="452C79"/>
              </a:buClr>
              <a:buSzPts val="2600"/>
              <a:buChar char="•"/>
            </a:pPr>
            <a:r>
              <a:rPr lang="en" sz="1800" dirty="0">
                <a:solidFill>
                  <a:srgbClr val="452C79"/>
                </a:solidFill>
                <a:latin typeface="Calibri" panose="020F0502020204030204" pitchFamily="34" charset="0"/>
                <a:cs typeface="Calibri" panose="020F0502020204030204" pitchFamily="34" charset="0"/>
              </a:rPr>
              <a:t>$482/student in additional </a:t>
            </a:r>
            <a:r>
              <a:rPr lang="en" sz="1800" b="1" dirty="0">
                <a:solidFill>
                  <a:srgbClr val="452C79"/>
                </a:solidFill>
                <a:latin typeface="Calibri" panose="020F0502020204030204" pitchFamily="34" charset="0"/>
                <a:cs typeface="Calibri" panose="020F0502020204030204" pitchFamily="34" charset="0"/>
              </a:rPr>
              <a:t>CDF/CTE funding</a:t>
            </a:r>
            <a:endParaRPr sz="1800" b="1" dirty="0">
              <a:solidFill>
                <a:srgbClr val="452C79"/>
              </a:solidFill>
              <a:latin typeface="Calibri" panose="020F0502020204030204" pitchFamily="34" charset="0"/>
              <a:cs typeface="Calibri" panose="020F0502020204030204" pitchFamily="34" charset="0"/>
            </a:endParaRPr>
          </a:p>
          <a:p>
            <a:pPr marL="228600" lvl="1" indent="-228600" algn="l" rtl="0">
              <a:lnSpc>
                <a:spcPct val="90000"/>
              </a:lnSpc>
              <a:spcBef>
                <a:spcPts val="390"/>
              </a:spcBef>
              <a:spcAft>
                <a:spcPts val="0"/>
              </a:spcAft>
              <a:buClr>
                <a:srgbClr val="452C79"/>
              </a:buClr>
              <a:buSzPts val="2600"/>
              <a:buChar char="•"/>
            </a:pPr>
            <a:r>
              <a:rPr lang="en" sz="1800" b="1" dirty="0">
                <a:solidFill>
                  <a:srgbClr val="452C79"/>
                </a:solidFill>
                <a:latin typeface="Calibri" panose="020F0502020204030204" pitchFamily="34" charset="0"/>
                <a:cs typeface="Calibri" panose="020F0502020204030204" pitchFamily="34" charset="0"/>
              </a:rPr>
              <a:t>Accountability points </a:t>
            </a:r>
            <a:r>
              <a:rPr lang="en" sz="1800" dirty="0">
                <a:solidFill>
                  <a:srgbClr val="452C79"/>
                </a:solidFill>
                <a:latin typeface="Calibri" panose="020F0502020204030204" pitchFamily="34" charset="0"/>
                <a:cs typeface="Calibri" panose="020F0502020204030204" pitchFamily="34" charset="0"/>
              </a:rPr>
              <a:t>for IBC and DE courses</a:t>
            </a:r>
            <a:endParaRPr sz="1800" dirty="0">
              <a:solidFill>
                <a:srgbClr val="452C79"/>
              </a:solidFill>
              <a:latin typeface="Calibri" panose="020F0502020204030204" pitchFamily="34" charset="0"/>
              <a:cs typeface="Calibri" panose="020F0502020204030204" pitchFamily="34" charset="0"/>
            </a:endParaRPr>
          </a:p>
        </p:txBody>
      </p:sp>
      <p:sp>
        <p:nvSpPr>
          <p:cNvPr id="679" name="Google Shape;679;p68"/>
          <p:cNvSpPr/>
          <p:nvPr/>
        </p:nvSpPr>
        <p:spPr>
          <a:xfrm rot="5400000">
            <a:off x="25740" y="1297516"/>
            <a:ext cx="1494610" cy="1374406"/>
          </a:xfrm>
          <a:prstGeom prst="chevron">
            <a:avLst>
              <a:gd name="adj" fmla="val 50000"/>
            </a:avLst>
          </a:prstGeom>
          <a:solidFill>
            <a:srgbClr val="452C79"/>
          </a:solidFill>
          <a:ln w="25400" cap="flat" cmpd="sng">
            <a:solidFill>
              <a:srgbClr val="FBCF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8"/>
          <p:cNvSpPr txBox="1"/>
          <p:nvPr/>
        </p:nvSpPr>
        <p:spPr>
          <a:xfrm>
            <a:off x="72790" y="1836920"/>
            <a:ext cx="1374406" cy="547938"/>
          </a:xfrm>
          <a:prstGeom prst="rect">
            <a:avLst/>
          </a:prstGeom>
          <a:noFill/>
          <a:ln>
            <a:noFill/>
          </a:ln>
        </p:spPr>
        <p:txBody>
          <a:bodyPr spcFirstLastPara="1" wrap="square" lIns="14600" tIns="14600" rIns="14600" bIns="14600" anchor="ctr" anchorCtr="0">
            <a:noAutofit/>
          </a:bodyPr>
          <a:lstStyle/>
          <a:p>
            <a:pPr marL="0" marR="0" lvl="0" indent="0" algn="ctr" rtl="0">
              <a:lnSpc>
                <a:spcPct val="90000"/>
              </a:lnSpc>
              <a:spcBef>
                <a:spcPts val="0"/>
              </a:spcBef>
              <a:spcAft>
                <a:spcPts val="0"/>
              </a:spcAft>
              <a:buClr>
                <a:schemeClr val="lt1"/>
              </a:buClr>
              <a:buSzPts val="2300"/>
              <a:buFont typeface="Arial"/>
              <a:buNone/>
            </a:pPr>
            <a:r>
              <a:rPr lang="en" sz="1800" dirty="0">
                <a:solidFill>
                  <a:schemeClr val="lt1"/>
                </a:solidFill>
                <a:latin typeface="Calibri" panose="020F0502020204030204" pitchFamily="34" charset="0"/>
                <a:cs typeface="Calibri" panose="020F0502020204030204" pitchFamily="34" charset="0"/>
              </a:rPr>
              <a:t>Teachers</a:t>
            </a:r>
            <a:endParaRPr sz="1800" dirty="0">
              <a:latin typeface="Calibri" panose="020F0502020204030204" pitchFamily="34" charset="0"/>
              <a:cs typeface="Calibri" panose="020F0502020204030204" pitchFamily="34" charset="0"/>
            </a:endParaRPr>
          </a:p>
        </p:txBody>
      </p:sp>
      <p:sp>
        <p:nvSpPr>
          <p:cNvPr id="681" name="Google Shape;681;p68"/>
          <p:cNvSpPr/>
          <p:nvPr/>
        </p:nvSpPr>
        <p:spPr>
          <a:xfrm rot="5400000">
            <a:off x="4688956" y="-1768642"/>
            <a:ext cx="1223428" cy="7617376"/>
          </a:xfrm>
          <a:prstGeom prst="round2SameRect">
            <a:avLst>
              <a:gd name="adj1" fmla="val 16667"/>
              <a:gd name="adj2" fmla="val 0"/>
            </a:avLst>
          </a:prstGeom>
          <a:solidFill>
            <a:schemeClr val="lt1">
              <a:alpha val="89800"/>
            </a:schemeClr>
          </a:solidFill>
          <a:ln w="25400" cap="flat" cmpd="sng">
            <a:solidFill>
              <a:srgbClr val="452C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8"/>
          <p:cNvSpPr txBox="1"/>
          <p:nvPr/>
        </p:nvSpPr>
        <p:spPr>
          <a:xfrm>
            <a:off x="1473300" y="1462524"/>
            <a:ext cx="7670700" cy="1117603"/>
          </a:xfrm>
          <a:prstGeom prst="rect">
            <a:avLst/>
          </a:prstGeom>
          <a:noFill/>
          <a:ln>
            <a:noFill/>
          </a:ln>
        </p:spPr>
        <p:txBody>
          <a:bodyPr spcFirstLastPara="1" wrap="square" lIns="184900" tIns="16500" rIns="16500" bIns="16500" anchor="ctr" anchorCtr="0">
            <a:noAutofit/>
          </a:bodyPr>
          <a:lstStyle/>
          <a:p>
            <a:pPr marL="285750" lvl="1" indent="-285750">
              <a:lnSpc>
                <a:spcPct val="90000"/>
              </a:lnSpc>
              <a:spcBef>
                <a:spcPts val="390"/>
              </a:spcBef>
              <a:buClr>
                <a:srgbClr val="452C79"/>
              </a:buClr>
              <a:buSzPts val="2600"/>
              <a:buFont typeface="Arial" panose="020B0604020202020204" pitchFamily="34" charset="0"/>
              <a:buChar char="•"/>
            </a:pPr>
            <a:r>
              <a:rPr lang="en-US" sz="1800" b="1" dirty="0">
                <a:solidFill>
                  <a:srgbClr val="452C79"/>
                </a:solidFill>
                <a:latin typeface="Calibri" panose="020F0502020204030204" pitchFamily="34" charset="0"/>
                <a:cs typeface="Calibri" panose="020F0502020204030204" pitchFamily="34" charset="0"/>
              </a:rPr>
              <a:t>Graduate credit </a:t>
            </a:r>
            <a:r>
              <a:rPr lang="en-US" sz="1800" dirty="0">
                <a:solidFill>
                  <a:srgbClr val="452C79"/>
                </a:solidFill>
                <a:latin typeface="Calibri" panose="020F0502020204030204" pitchFamily="34" charset="0"/>
                <a:cs typeface="Calibri" panose="020F0502020204030204" pitchFamily="34" charset="0"/>
              </a:rPr>
              <a:t>opportunity (LSU Colleges of Engineering and Sciences)</a:t>
            </a:r>
          </a:p>
          <a:p>
            <a:pPr marL="285750" lvl="1" indent="-285750">
              <a:lnSpc>
                <a:spcPct val="90000"/>
              </a:lnSpc>
              <a:spcBef>
                <a:spcPts val="390"/>
              </a:spcBef>
              <a:buClr>
                <a:srgbClr val="452C79"/>
              </a:buClr>
              <a:buSzPts val="2600"/>
              <a:buFont typeface="Arial" panose="020B0604020202020204" pitchFamily="34" charset="0"/>
              <a:buChar char="•"/>
            </a:pPr>
            <a:r>
              <a:rPr lang="en-US" sz="1800" dirty="0">
                <a:solidFill>
                  <a:srgbClr val="452C79"/>
                </a:solidFill>
                <a:latin typeface="Calibri" panose="020F0502020204030204" pitchFamily="34" charset="0"/>
                <a:cs typeface="Calibri" panose="020F0502020204030204" pitchFamily="34" charset="0"/>
              </a:rPr>
              <a:t>Teaching </a:t>
            </a:r>
            <a:r>
              <a:rPr lang="en-US" sz="1800" dirty="0" smtClean="0">
                <a:solidFill>
                  <a:srgbClr val="452C79"/>
                </a:solidFill>
                <a:latin typeface="Calibri" panose="020F0502020204030204" pitchFamily="34" charset="0"/>
                <a:cs typeface="Calibri" panose="020F0502020204030204" pitchFamily="34" charset="0"/>
              </a:rPr>
              <a:t>cutting</a:t>
            </a:r>
            <a:r>
              <a:rPr lang="en-US" sz="1800" dirty="0">
                <a:solidFill>
                  <a:srgbClr val="452C79"/>
                </a:solidFill>
                <a:latin typeface="Calibri" panose="020F0502020204030204" pitchFamily="34" charset="0"/>
                <a:cs typeface="Calibri" panose="020F0502020204030204" pitchFamily="34" charset="0"/>
              </a:rPr>
              <a:t>-</a:t>
            </a:r>
            <a:r>
              <a:rPr lang="en-US" sz="1800" dirty="0" smtClean="0">
                <a:solidFill>
                  <a:srgbClr val="452C79"/>
                </a:solidFill>
                <a:latin typeface="Calibri" panose="020F0502020204030204" pitchFamily="34" charset="0"/>
                <a:cs typeface="Calibri" panose="020F0502020204030204" pitchFamily="34" charset="0"/>
              </a:rPr>
              <a:t>edge </a:t>
            </a:r>
            <a:r>
              <a:rPr lang="en-US" sz="1800" dirty="0">
                <a:solidFill>
                  <a:srgbClr val="452C79"/>
                </a:solidFill>
                <a:latin typeface="Calibri" panose="020F0502020204030204" pitchFamily="34" charset="0"/>
                <a:cs typeface="Calibri" panose="020F0502020204030204" pitchFamily="34" charset="0"/>
              </a:rPr>
              <a:t>STEM courses, </a:t>
            </a:r>
            <a:r>
              <a:rPr lang="en-US" sz="1800" b="1" dirty="0" smtClean="0">
                <a:solidFill>
                  <a:srgbClr val="452C79"/>
                </a:solidFill>
                <a:latin typeface="Calibri" panose="020F0502020204030204" pitchFamily="34" charset="0"/>
                <a:cs typeface="Calibri" panose="020F0502020204030204" pitchFamily="34" charset="0"/>
              </a:rPr>
              <a:t>no EOC tests</a:t>
            </a:r>
            <a:endParaRPr lang="en-US" sz="1800" b="1" dirty="0">
              <a:solidFill>
                <a:srgbClr val="452C79"/>
              </a:solidFill>
              <a:latin typeface="Calibri" panose="020F0502020204030204" pitchFamily="34" charset="0"/>
              <a:cs typeface="Calibri" panose="020F0502020204030204" pitchFamily="34" charset="0"/>
            </a:endParaRPr>
          </a:p>
          <a:p>
            <a:pPr marL="285750" lvl="1" indent="-285750">
              <a:lnSpc>
                <a:spcPct val="90000"/>
              </a:lnSpc>
              <a:spcBef>
                <a:spcPts val="390"/>
              </a:spcBef>
              <a:buClr>
                <a:srgbClr val="452C79"/>
              </a:buClr>
              <a:buSzPts val="2600"/>
              <a:buFont typeface="Arial" panose="020B0604020202020204" pitchFamily="34" charset="0"/>
              <a:buChar char="•"/>
            </a:pPr>
            <a:r>
              <a:rPr lang="en-US" sz="1800" b="1" dirty="0">
                <a:solidFill>
                  <a:srgbClr val="452C79"/>
                </a:solidFill>
                <a:latin typeface="Calibri" panose="020F0502020204030204" pitchFamily="34" charset="0"/>
                <a:cs typeface="Calibri" panose="020F0502020204030204" pitchFamily="34" charset="0"/>
              </a:rPr>
              <a:t>Micro-Credentials</a:t>
            </a:r>
            <a:r>
              <a:rPr lang="en-US" sz="1800" dirty="0">
                <a:solidFill>
                  <a:srgbClr val="452C79"/>
                </a:solidFill>
                <a:latin typeface="Calibri" panose="020F0502020204030204" pitchFamily="34" charset="0"/>
                <a:cs typeface="Calibri" panose="020F0502020204030204" pitchFamily="34" charset="0"/>
              </a:rPr>
              <a:t> for Teachers (BloomBoard, RAND Corporation, </a:t>
            </a:r>
            <a:r>
              <a:rPr lang="en-US" sz="1800" dirty="0" err="1">
                <a:solidFill>
                  <a:srgbClr val="452C79"/>
                </a:solidFill>
                <a:latin typeface="Calibri" panose="020F0502020204030204" pitchFamily="34" charset="0"/>
                <a:cs typeface="Calibri" panose="020F0502020204030204" pitchFamily="34" charset="0"/>
              </a:rPr>
              <a:t>LDoE</a:t>
            </a:r>
            <a:r>
              <a:rPr lang="en-US" sz="1800" dirty="0">
                <a:solidFill>
                  <a:srgbClr val="452C79"/>
                </a:solidFill>
                <a:latin typeface="Calibri" panose="020F0502020204030204" pitchFamily="34" charset="0"/>
                <a:cs typeface="Calibri" panose="020F0502020204030204" pitchFamily="34" charset="0"/>
              </a:rPr>
              <a:t>, LSU)</a:t>
            </a:r>
          </a:p>
          <a:p>
            <a:pPr marL="285750" lvl="1" indent="-285750">
              <a:lnSpc>
                <a:spcPct val="90000"/>
              </a:lnSpc>
              <a:spcBef>
                <a:spcPts val="390"/>
              </a:spcBef>
              <a:buClr>
                <a:srgbClr val="452C79"/>
              </a:buClr>
              <a:buSzPts val="2600"/>
              <a:buFont typeface="Arial" panose="020B0604020202020204" pitchFamily="34" charset="0"/>
              <a:buChar char="•"/>
            </a:pPr>
            <a:r>
              <a:rPr lang="en-US" sz="1800" dirty="0">
                <a:solidFill>
                  <a:srgbClr val="452C79"/>
                </a:solidFill>
                <a:latin typeface="Calibri" panose="020F0502020204030204" pitchFamily="34" charset="0"/>
                <a:cs typeface="Calibri" panose="020F0502020204030204" pitchFamily="34" charset="0"/>
              </a:rPr>
              <a:t>Math Praxis Preparation (</a:t>
            </a:r>
            <a:r>
              <a:rPr lang="en-US" sz="1800" b="1" dirty="0">
                <a:solidFill>
                  <a:srgbClr val="452C79"/>
                </a:solidFill>
                <a:latin typeface="Calibri" panose="020F0502020204030204" pitchFamily="34" charset="0"/>
                <a:cs typeface="Calibri" panose="020F0502020204030204" pitchFamily="34" charset="0"/>
              </a:rPr>
              <a:t>Math Teacher Shortage</a:t>
            </a:r>
            <a:r>
              <a:rPr lang="en-US" sz="1800" dirty="0">
                <a:solidFill>
                  <a:srgbClr val="452C79"/>
                </a:solidFill>
                <a:latin typeface="Calibri" panose="020F0502020204030204" pitchFamily="34" charset="0"/>
                <a:cs typeface="Calibri" panose="020F0502020204030204" pitchFamily="34" charset="0"/>
              </a:rPr>
              <a:t>)</a:t>
            </a:r>
            <a:endParaRPr sz="1800" dirty="0">
              <a:solidFill>
                <a:srgbClr val="452C79"/>
              </a:solidFill>
              <a:latin typeface="Calibri" panose="020F0502020204030204" pitchFamily="34" charset="0"/>
              <a:cs typeface="Calibri" panose="020F0502020204030204" pitchFamily="34" charset="0"/>
            </a:endParaRPr>
          </a:p>
        </p:txBody>
      </p:sp>
      <p:sp>
        <p:nvSpPr>
          <p:cNvPr id="683" name="Google Shape;683;p68"/>
          <p:cNvSpPr/>
          <p:nvPr/>
        </p:nvSpPr>
        <p:spPr>
          <a:xfrm rot="5400000">
            <a:off x="-47780" y="2400529"/>
            <a:ext cx="1592992" cy="1374406"/>
          </a:xfrm>
          <a:prstGeom prst="chevron">
            <a:avLst>
              <a:gd name="adj" fmla="val 50000"/>
            </a:avLst>
          </a:prstGeom>
          <a:solidFill>
            <a:srgbClr val="452C79"/>
          </a:solidFill>
          <a:ln w="25400" cap="flat" cmpd="sng">
            <a:solidFill>
              <a:srgbClr val="FBCF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8"/>
          <p:cNvSpPr txBox="1"/>
          <p:nvPr/>
        </p:nvSpPr>
        <p:spPr>
          <a:xfrm>
            <a:off x="98210" y="4026752"/>
            <a:ext cx="1374406" cy="434250"/>
          </a:xfrm>
          <a:prstGeom prst="rect">
            <a:avLst/>
          </a:prstGeom>
          <a:noFill/>
          <a:ln>
            <a:noFill/>
          </a:ln>
        </p:spPr>
        <p:txBody>
          <a:bodyPr spcFirstLastPara="1" wrap="square" lIns="14600" tIns="14600" rIns="14600" bIns="14600" anchor="ctr" anchorCtr="0">
            <a:noAutofit/>
          </a:bodyPr>
          <a:lstStyle/>
          <a:p>
            <a:pPr marL="0" marR="0" lvl="0" indent="0" algn="ctr" rtl="0">
              <a:lnSpc>
                <a:spcPct val="90000"/>
              </a:lnSpc>
              <a:spcBef>
                <a:spcPts val="0"/>
              </a:spcBef>
              <a:spcAft>
                <a:spcPts val="0"/>
              </a:spcAft>
              <a:buClr>
                <a:schemeClr val="lt1"/>
              </a:buClr>
              <a:buSzPts val="2300"/>
              <a:buFont typeface="Arial"/>
              <a:buNone/>
            </a:pPr>
            <a:r>
              <a:rPr lang="en" sz="2300" dirty="0">
                <a:solidFill>
                  <a:schemeClr val="lt1"/>
                </a:solidFill>
              </a:rPr>
              <a:t>Students</a:t>
            </a:r>
            <a:endParaRPr dirty="0"/>
          </a:p>
        </p:txBody>
      </p:sp>
      <p:sp>
        <p:nvSpPr>
          <p:cNvPr id="685" name="Google Shape;685;p68"/>
          <p:cNvSpPr/>
          <p:nvPr/>
        </p:nvSpPr>
        <p:spPr>
          <a:xfrm rot="5400000">
            <a:off x="4804910" y="-580903"/>
            <a:ext cx="1026163" cy="7652018"/>
          </a:xfrm>
          <a:prstGeom prst="round2SameRect">
            <a:avLst>
              <a:gd name="adj1" fmla="val 16667"/>
              <a:gd name="adj2" fmla="val 0"/>
            </a:avLst>
          </a:prstGeom>
          <a:solidFill>
            <a:schemeClr val="lt1">
              <a:alpha val="89800"/>
            </a:schemeClr>
          </a:solidFill>
          <a:ln w="25400" cap="flat" cmpd="sng">
            <a:solidFill>
              <a:srgbClr val="452C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8"/>
          <p:cNvSpPr txBox="1"/>
          <p:nvPr/>
        </p:nvSpPr>
        <p:spPr>
          <a:xfrm>
            <a:off x="1491980" y="2992418"/>
            <a:ext cx="7556332" cy="542971"/>
          </a:xfrm>
          <a:prstGeom prst="rect">
            <a:avLst/>
          </a:prstGeom>
          <a:noFill/>
          <a:ln>
            <a:noFill/>
          </a:ln>
        </p:spPr>
        <p:txBody>
          <a:bodyPr spcFirstLastPara="1" wrap="square" lIns="199125" tIns="17775" rIns="17775" bIns="17775" anchor="ctr" anchorCtr="0">
            <a:noAutofit/>
          </a:bodyPr>
          <a:lstStyle/>
          <a:p>
            <a:pPr marL="285750" marR="0" lvl="1" indent="-273050" algn="l" rtl="0">
              <a:lnSpc>
                <a:spcPct val="90000"/>
              </a:lnSpc>
              <a:spcBef>
                <a:spcPts val="0"/>
              </a:spcBef>
              <a:spcAft>
                <a:spcPts val="0"/>
              </a:spcAft>
              <a:buClr>
                <a:srgbClr val="452C79"/>
              </a:buClr>
              <a:buSzPts val="2600"/>
              <a:buFont typeface="Arial"/>
              <a:buChar char="•"/>
            </a:pPr>
            <a:r>
              <a:rPr lang="en" sz="1800" dirty="0">
                <a:solidFill>
                  <a:srgbClr val="452C79"/>
                </a:solidFill>
                <a:latin typeface="Calibri" panose="020F0502020204030204" pitchFamily="34" charset="0"/>
                <a:cs typeface="Calibri" panose="020F0502020204030204" pitchFamily="34" charset="0"/>
              </a:rPr>
              <a:t>High </a:t>
            </a:r>
            <a:r>
              <a:rPr lang="en" sz="1800" dirty="0" smtClean="0">
                <a:solidFill>
                  <a:srgbClr val="452C79"/>
                </a:solidFill>
                <a:latin typeface="Calibri" panose="020F0502020204030204" pitchFamily="34" charset="0"/>
                <a:cs typeface="Calibri" panose="020F0502020204030204" pitchFamily="34" charset="0"/>
              </a:rPr>
              <a:t>quality and </a:t>
            </a:r>
            <a:r>
              <a:rPr lang="en" sz="1800" b="1" dirty="0" smtClean="0">
                <a:solidFill>
                  <a:srgbClr val="452C79"/>
                </a:solidFill>
                <a:latin typeface="Calibri" panose="020F0502020204030204" pitchFamily="34" charset="0"/>
                <a:cs typeface="Calibri" panose="020F0502020204030204" pitchFamily="34" charset="0"/>
              </a:rPr>
              <a:t>engaging</a:t>
            </a:r>
            <a:r>
              <a:rPr lang="en" sz="1800" dirty="0" smtClean="0">
                <a:solidFill>
                  <a:srgbClr val="452C79"/>
                </a:solidFill>
                <a:latin typeface="Calibri" panose="020F0502020204030204" pitchFamily="34" charset="0"/>
                <a:cs typeface="Calibri" panose="020F0502020204030204" pitchFamily="34" charset="0"/>
              </a:rPr>
              <a:t> STEM </a:t>
            </a:r>
            <a:r>
              <a:rPr lang="en" sz="1800" dirty="0">
                <a:solidFill>
                  <a:srgbClr val="452C79"/>
                </a:solidFill>
                <a:latin typeface="Calibri" panose="020F0502020204030204" pitchFamily="34" charset="0"/>
                <a:cs typeface="Calibri" panose="020F0502020204030204" pitchFamily="34" charset="0"/>
              </a:rPr>
              <a:t>courses</a:t>
            </a:r>
            <a:endParaRPr sz="1800" dirty="0">
              <a:solidFill>
                <a:srgbClr val="452C79"/>
              </a:solidFill>
              <a:latin typeface="Calibri" panose="020F0502020204030204" pitchFamily="34" charset="0"/>
              <a:cs typeface="Calibri" panose="020F0502020204030204" pitchFamily="34" charset="0"/>
            </a:endParaRPr>
          </a:p>
          <a:p>
            <a:pPr marL="285750" marR="0" lvl="1" indent="-273050" algn="l" rtl="0">
              <a:lnSpc>
                <a:spcPct val="90000"/>
              </a:lnSpc>
              <a:spcBef>
                <a:spcPts val="420"/>
              </a:spcBef>
              <a:spcAft>
                <a:spcPts val="0"/>
              </a:spcAft>
              <a:buClr>
                <a:srgbClr val="452C79"/>
              </a:buClr>
              <a:buSzPts val="2600"/>
              <a:buFont typeface="Arial"/>
              <a:buChar char="•"/>
            </a:pPr>
            <a:r>
              <a:rPr lang="en" sz="1800" dirty="0">
                <a:solidFill>
                  <a:srgbClr val="452C79"/>
                </a:solidFill>
                <a:latin typeface="Calibri" panose="020F0502020204030204" pitchFamily="34" charset="0"/>
                <a:cs typeface="Calibri" panose="020F0502020204030204" pitchFamily="34" charset="0"/>
              </a:rPr>
              <a:t>Project-based learning, h</a:t>
            </a:r>
            <a:r>
              <a:rPr lang="en" sz="1800" b="0" i="0" u="none" strike="noStrike" cap="none" dirty="0">
                <a:solidFill>
                  <a:srgbClr val="452C79"/>
                </a:solidFill>
                <a:latin typeface="Calibri" panose="020F0502020204030204" pitchFamily="34" charset="0"/>
                <a:cs typeface="Calibri" panose="020F0502020204030204" pitchFamily="34" charset="0"/>
                <a:sym typeface="Arial"/>
              </a:rPr>
              <a:t>ighlighting </a:t>
            </a:r>
            <a:r>
              <a:rPr lang="en" sz="1800" b="1" i="0" u="none" strike="noStrike" cap="none" dirty="0">
                <a:solidFill>
                  <a:srgbClr val="452C79"/>
                </a:solidFill>
                <a:latin typeface="Calibri" panose="020F0502020204030204" pitchFamily="34" charset="0"/>
                <a:cs typeface="Calibri" panose="020F0502020204030204" pitchFamily="34" charset="0"/>
                <a:sym typeface="Arial"/>
              </a:rPr>
              <a:t>21</a:t>
            </a:r>
            <a:r>
              <a:rPr lang="en" sz="1800" b="1" i="0" u="none" strike="noStrike" cap="none" baseline="30000" dirty="0">
                <a:solidFill>
                  <a:srgbClr val="452C79"/>
                </a:solidFill>
                <a:latin typeface="Calibri" panose="020F0502020204030204" pitchFamily="34" charset="0"/>
                <a:cs typeface="Calibri" panose="020F0502020204030204" pitchFamily="34" charset="0"/>
                <a:sym typeface="Arial"/>
              </a:rPr>
              <a:t>st</a:t>
            </a:r>
            <a:r>
              <a:rPr lang="en" sz="1800" b="1" i="0" u="none" strike="noStrike" cap="none" dirty="0">
                <a:solidFill>
                  <a:srgbClr val="452C79"/>
                </a:solidFill>
                <a:latin typeface="Calibri" panose="020F0502020204030204" pitchFamily="34" charset="0"/>
                <a:cs typeface="Calibri" panose="020F0502020204030204" pitchFamily="34" charset="0"/>
                <a:sym typeface="Arial"/>
              </a:rPr>
              <a:t> century skills</a:t>
            </a:r>
            <a:endParaRPr sz="1800" b="1" i="0" u="none" strike="noStrike" cap="none" dirty="0">
              <a:solidFill>
                <a:srgbClr val="452C79"/>
              </a:solidFill>
              <a:latin typeface="Calibri" panose="020F0502020204030204" pitchFamily="34" charset="0"/>
              <a:cs typeface="Calibri" panose="020F0502020204030204" pitchFamily="34" charset="0"/>
              <a:sym typeface="Arial"/>
            </a:endParaRPr>
          </a:p>
          <a:p>
            <a:pPr marL="285750" marR="0" lvl="1" indent="-273050" algn="l" rtl="0">
              <a:lnSpc>
                <a:spcPct val="90000"/>
              </a:lnSpc>
              <a:spcBef>
                <a:spcPts val="420"/>
              </a:spcBef>
              <a:spcAft>
                <a:spcPts val="0"/>
              </a:spcAft>
              <a:buClr>
                <a:srgbClr val="452C79"/>
              </a:buClr>
              <a:buSzPts val="2600"/>
              <a:buChar char="•"/>
            </a:pPr>
            <a:r>
              <a:rPr lang="en" sz="1800" dirty="0">
                <a:solidFill>
                  <a:srgbClr val="452C79"/>
                </a:solidFill>
                <a:latin typeface="Calibri" panose="020F0502020204030204" pitchFamily="34" charset="0"/>
                <a:cs typeface="Calibri" panose="020F0502020204030204" pitchFamily="34" charset="0"/>
              </a:rPr>
              <a:t>High School Diploma </a:t>
            </a:r>
            <a:r>
              <a:rPr lang="en" sz="1800" b="1" dirty="0">
                <a:solidFill>
                  <a:srgbClr val="452C79"/>
                </a:solidFill>
                <a:latin typeface="Calibri" panose="020F0502020204030204" pitchFamily="34" charset="0"/>
                <a:cs typeface="Calibri" panose="020F0502020204030204" pitchFamily="34" charset="0"/>
              </a:rPr>
              <a:t>Silver/Gold STEM Seals </a:t>
            </a:r>
            <a:endParaRPr sz="1800" b="1" dirty="0">
              <a:solidFill>
                <a:srgbClr val="452C79"/>
              </a:solidFill>
              <a:latin typeface="Calibri" panose="020F0502020204030204" pitchFamily="34" charset="0"/>
              <a:cs typeface="Calibri" panose="020F0502020204030204" pitchFamily="34" charset="0"/>
            </a:endParaRPr>
          </a:p>
        </p:txBody>
      </p:sp>
      <p:sp>
        <p:nvSpPr>
          <p:cNvPr id="687" name="Google Shape;687;p68"/>
          <p:cNvSpPr txBox="1"/>
          <p:nvPr/>
        </p:nvSpPr>
        <p:spPr>
          <a:xfrm>
            <a:off x="1530715" y="-49984"/>
            <a:ext cx="7498230" cy="599183"/>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dirty="0">
                <a:solidFill>
                  <a:srgbClr val="452C79"/>
                </a:solidFill>
              </a:rPr>
              <a:t>WHY DO A </a:t>
            </a:r>
            <a:r>
              <a:rPr lang="en-US" sz="3600" dirty="0">
                <a:solidFill>
                  <a:srgbClr val="452C79"/>
                </a:solidFill>
              </a:rPr>
              <a:t>STEM </a:t>
            </a:r>
            <a:r>
              <a:rPr lang="en" sz="3600" dirty="0">
                <a:solidFill>
                  <a:srgbClr val="452C79"/>
                </a:solidFill>
              </a:rPr>
              <a:t>PATHWAY?</a:t>
            </a:r>
            <a:endParaRPr sz="3600" dirty="0">
              <a:solidFill>
                <a:srgbClr val="452C79"/>
              </a:solidFill>
            </a:endParaRPr>
          </a:p>
        </p:txBody>
      </p:sp>
      <p:sp>
        <p:nvSpPr>
          <p:cNvPr id="15" name="Google Shape;680;p68">
            <a:extLst>
              <a:ext uri="{FF2B5EF4-FFF2-40B4-BE49-F238E27FC236}">
                <a16:creationId xmlns:a16="http://schemas.microsoft.com/office/drawing/2014/main" id="{0351F987-9F95-47C7-A972-DF72D6A1EEE6}"/>
              </a:ext>
            </a:extLst>
          </p:cNvPr>
          <p:cNvSpPr txBox="1"/>
          <p:nvPr/>
        </p:nvSpPr>
        <p:spPr>
          <a:xfrm>
            <a:off x="89544" y="2883749"/>
            <a:ext cx="1374406" cy="547938"/>
          </a:xfrm>
          <a:prstGeom prst="rect">
            <a:avLst/>
          </a:prstGeom>
          <a:noFill/>
          <a:ln>
            <a:noFill/>
          </a:ln>
        </p:spPr>
        <p:txBody>
          <a:bodyPr spcFirstLastPara="1" wrap="square" lIns="14600" tIns="14600" rIns="14600" bIns="14600" anchor="ctr" anchorCtr="0">
            <a:noAutofit/>
          </a:bodyPr>
          <a:lstStyle/>
          <a:p>
            <a:pPr marL="0" marR="0" lvl="0" indent="0" algn="ctr" rtl="0">
              <a:lnSpc>
                <a:spcPct val="90000"/>
              </a:lnSpc>
              <a:spcBef>
                <a:spcPts val="0"/>
              </a:spcBef>
              <a:spcAft>
                <a:spcPts val="0"/>
              </a:spcAft>
              <a:buClr>
                <a:schemeClr val="lt1"/>
              </a:buClr>
              <a:buSzPts val="2300"/>
              <a:buFont typeface="Arial"/>
              <a:buNone/>
            </a:pPr>
            <a:r>
              <a:rPr lang="en-US" sz="1800" dirty="0">
                <a:solidFill>
                  <a:schemeClr val="lt1"/>
                </a:solidFill>
                <a:latin typeface="Calibri" panose="020F0502020204030204" pitchFamily="34" charset="0"/>
                <a:cs typeface="Calibri" panose="020F0502020204030204" pitchFamily="34" charset="0"/>
              </a:rPr>
              <a:t>Students</a:t>
            </a:r>
            <a:endParaRPr sz="1800" dirty="0">
              <a:latin typeface="Calibri" panose="020F0502020204030204" pitchFamily="34" charset="0"/>
              <a:cs typeface="Calibri" panose="020F0502020204030204" pitchFamily="34" charset="0"/>
            </a:endParaRPr>
          </a:p>
        </p:txBody>
      </p:sp>
      <p:sp>
        <p:nvSpPr>
          <p:cNvPr id="16" name="Google Shape;683;p68">
            <a:extLst>
              <a:ext uri="{FF2B5EF4-FFF2-40B4-BE49-F238E27FC236}">
                <a16:creationId xmlns:a16="http://schemas.microsoft.com/office/drawing/2014/main" id="{E464C93E-3C40-4359-9A8B-6B6715FFF7A2}"/>
              </a:ext>
            </a:extLst>
          </p:cNvPr>
          <p:cNvSpPr/>
          <p:nvPr/>
        </p:nvSpPr>
        <p:spPr>
          <a:xfrm rot="5400000">
            <a:off x="-63647" y="3556674"/>
            <a:ext cx="1592992" cy="1374406"/>
          </a:xfrm>
          <a:prstGeom prst="chevron">
            <a:avLst>
              <a:gd name="adj" fmla="val 50000"/>
            </a:avLst>
          </a:prstGeom>
          <a:solidFill>
            <a:srgbClr val="452C79"/>
          </a:solidFill>
          <a:ln w="25400" cap="flat" cmpd="sng">
            <a:solidFill>
              <a:srgbClr val="FBCF1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680;p68">
            <a:extLst>
              <a:ext uri="{FF2B5EF4-FFF2-40B4-BE49-F238E27FC236}">
                <a16:creationId xmlns:a16="http://schemas.microsoft.com/office/drawing/2014/main" id="{1A21EC47-A53B-4A4B-8E0F-6EC5C0A39C93}"/>
              </a:ext>
            </a:extLst>
          </p:cNvPr>
          <p:cNvSpPr txBox="1"/>
          <p:nvPr/>
        </p:nvSpPr>
        <p:spPr>
          <a:xfrm>
            <a:off x="81611" y="3973183"/>
            <a:ext cx="1374406" cy="547938"/>
          </a:xfrm>
          <a:prstGeom prst="rect">
            <a:avLst/>
          </a:prstGeom>
          <a:noFill/>
          <a:ln>
            <a:noFill/>
          </a:ln>
        </p:spPr>
        <p:txBody>
          <a:bodyPr spcFirstLastPara="1" wrap="square" lIns="14600" tIns="14600" rIns="14600" bIns="14600" anchor="ctr" anchorCtr="0">
            <a:noAutofit/>
          </a:bodyPr>
          <a:lstStyle/>
          <a:p>
            <a:pPr marL="0" marR="0" lvl="0" indent="0" algn="ctr" rtl="0">
              <a:lnSpc>
                <a:spcPct val="90000"/>
              </a:lnSpc>
              <a:spcBef>
                <a:spcPts val="0"/>
              </a:spcBef>
              <a:spcAft>
                <a:spcPts val="0"/>
              </a:spcAft>
              <a:buClr>
                <a:schemeClr val="lt1"/>
              </a:buClr>
              <a:buSzPts val="2300"/>
              <a:buFont typeface="Arial"/>
              <a:buNone/>
            </a:pPr>
            <a:r>
              <a:rPr lang="en-US" sz="1800" dirty="0">
                <a:solidFill>
                  <a:schemeClr val="lt1"/>
                </a:solidFill>
                <a:latin typeface="Calibri" panose="020F0502020204030204" pitchFamily="34" charset="0"/>
                <a:cs typeface="Calibri" panose="020F0502020204030204" pitchFamily="34" charset="0"/>
              </a:rPr>
              <a:t>Universities</a:t>
            </a:r>
            <a:endParaRPr sz="1800" dirty="0">
              <a:latin typeface="Calibri" panose="020F0502020204030204" pitchFamily="34" charset="0"/>
              <a:cs typeface="Calibri" panose="020F0502020204030204" pitchFamily="34" charset="0"/>
            </a:endParaRPr>
          </a:p>
        </p:txBody>
      </p:sp>
      <p:sp>
        <p:nvSpPr>
          <p:cNvPr id="18" name="Google Shape;685;p68">
            <a:extLst>
              <a:ext uri="{FF2B5EF4-FFF2-40B4-BE49-F238E27FC236}">
                <a16:creationId xmlns:a16="http://schemas.microsoft.com/office/drawing/2014/main" id="{EA85C271-E82B-49D8-81DB-29DDB0D8CCDB}"/>
              </a:ext>
            </a:extLst>
          </p:cNvPr>
          <p:cNvSpPr/>
          <p:nvPr/>
        </p:nvSpPr>
        <p:spPr>
          <a:xfrm rot="5400000">
            <a:off x="4722665" y="644446"/>
            <a:ext cx="1190649" cy="7652018"/>
          </a:xfrm>
          <a:prstGeom prst="round2SameRect">
            <a:avLst>
              <a:gd name="adj1" fmla="val 16667"/>
              <a:gd name="adj2" fmla="val 0"/>
            </a:avLst>
          </a:prstGeom>
          <a:solidFill>
            <a:schemeClr val="lt1">
              <a:alpha val="89800"/>
            </a:schemeClr>
          </a:solidFill>
          <a:ln w="25400" cap="flat" cmpd="sng">
            <a:solidFill>
              <a:srgbClr val="452C7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686;p68">
            <a:extLst>
              <a:ext uri="{FF2B5EF4-FFF2-40B4-BE49-F238E27FC236}">
                <a16:creationId xmlns:a16="http://schemas.microsoft.com/office/drawing/2014/main" id="{AF775B95-A907-4590-B64D-D7A4CB88FEC9}"/>
              </a:ext>
            </a:extLst>
          </p:cNvPr>
          <p:cNvSpPr txBox="1"/>
          <p:nvPr/>
        </p:nvSpPr>
        <p:spPr>
          <a:xfrm>
            <a:off x="1420052" y="3909913"/>
            <a:ext cx="7529772" cy="1117602"/>
          </a:xfrm>
          <a:prstGeom prst="rect">
            <a:avLst/>
          </a:prstGeom>
          <a:noFill/>
          <a:ln>
            <a:noFill/>
          </a:ln>
        </p:spPr>
        <p:txBody>
          <a:bodyPr spcFirstLastPara="1" wrap="square" lIns="199125" tIns="17775" rIns="17775" bIns="17775" anchor="ctr" anchorCtr="0">
            <a:noAutofit/>
          </a:bodyPr>
          <a:lstStyle/>
          <a:p>
            <a:pPr marL="285750" lvl="1" indent="-273050">
              <a:lnSpc>
                <a:spcPct val="90000"/>
              </a:lnSpc>
              <a:buClr>
                <a:srgbClr val="452C79"/>
              </a:buClr>
              <a:buSzPts val="2600"/>
              <a:buFont typeface="Arial"/>
              <a:buChar char="•"/>
            </a:pPr>
            <a:r>
              <a:rPr lang="en-US" sz="1800" b="1" dirty="0">
                <a:solidFill>
                  <a:srgbClr val="452C79"/>
                </a:solidFill>
                <a:latin typeface="Calibri" panose="020F0502020204030204" pitchFamily="34" charset="0"/>
                <a:cs typeface="Calibri" panose="020F0502020204030204" pitchFamily="34" charset="0"/>
              </a:rPr>
              <a:t>Recruiting &amp; Retention &amp; Federal Funding </a:t>
            </a:r>
          </a:p>
          <a:p>
            <a:pPr marL="285750" lvl="1" indent="-273050">
              <a:lnSpc>
                <a:spcPct val="90000"/>
              </a:lnSpc>
              <a:buClr>
                <a:srgbClr val="452C79"/>
              </a:buClr>
              <a:buSzPts val="2600"/>
              <a:buFont typeface="Arial"/>
              <a:buChar char="•"/>
            </a:pPr>
            <a:r>
              <a:rPr lang="en-US" sz="1800" dirty="0">
                <a:solidFill>
                  <a:srgbClr val="452C79"/>
                </a:solidFill>
                <a:latin typeface="Calibri" panose="020F0502020204030204" pitchFamily="34" charset="0"/>
                <a:cs typeface="Calibri" panose="020F0502020204030204" pitchFamily="34" charset="0"/>
              </a:rPr>
              <a:t>School districts pay a $96 administrative fee for each student receiving a university-issued STEM Pathway Certificate. Funds received are fully re-invested in the program and its </a:t>
            </a:r>
            <a:r>
              <a:rPr lang="en-US" sz="1800" b="1" dirty="0">
                <a:solidFill>
                  <a:srgbClr val="452C79"/>
                </a:solidFill>
                <a:latin typeface="Calibri" panose="020F0502020204030204" pitchFamily="34" charset="0"/>
                <a:cs typeface="Calibri" panose="020F0502020204030204" pitchFamily="34" charset="0"/>
              </a:rPr>
              <a:t>open source curricula</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84" name="Google Shape;684;p68"/>
          <p:cNvSpPr txBox="1"/>
          <p:nvPr/>
        </p:nvSpPr>
        <p:spPr>
          <a:xfrm>
            <a:off x="98210" y="4026752"/>
            <a:ext cx="1374406" cy="434250"/>
          </a:xfrm>
          <a:prstGeom prst="rect">
            <a:avLst/>
          </a:prstGeom>
          <a:noFill/>
          <a:ln>
            <a:noFill/>
          </a:ln>
        </p:spPr>
        <p:txBody>
          <a:bodyPr spcFirstLastPara="1" wrap="square" lIns="14600" tIns="14600" rIns="14600" bIns="14600"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300"/>
              <a:buFont typeface="Arial"/>
              <a:buNone/>
              <a:tabLst/>
              <a:defRPr/>
            </a:pPr>
            <a:r>
              <a:rPr kumimoji="0" lang="en" sz="2300" b="0" i="0" u="none" strike="noStrike" kern="0" cap="none" spc="0" normalizeH="0" baseline="0" noProof="0" dirty="0">
                <a:ln>
                  <a:noFill/>
                </a:ln>
                <a:solidFill>
                  <a:srgbClr val="FFFFFF"/>
                </a:solidFill>
                <a:effectLst/>
                <a:uLnTx/>
                <a:uFillTx/>
                <a:latin typeface="Arial"/>
                <a:cs typeface="Arial"/>
                <a:sym typeface="Arial"/>
              </a:rPr>
              <a:t>Students</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87" name="Google Shape;687;p68"/>
          <p:cNvSpPr txBox="1"/>
          <p:nvPr/>
        </p:nvSpPr>
        <p:spPr>
          <a:xfrm>
            <a:off x="1530715" y="-49984"/>
            <a:ext cx="7498230" cy="599183"/>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600" b="0" i="0" u="none" strike="noStrike" kern="0" cap="none" spc="0" normalizeH="0" baseline="0" noProof="0" dirty="0">
                <a:ln>
                  <a:noFill/>
                </a:ln>
                <a:solidFill>
                  <a:srgbClr val="452C79"/>
                </a:solidFill>
                <a:effectLst/>
                <a:uLnTx/>
                <a:uFillTx/>
                <a:latin typeface="Arial"/>
                <a:cs typeface="Arial"/>
                <a:sym typeface="Arial"/>
              </a:rPr>
              <a:t>WHY DO A </a:t>
            </a:r>
            <a:r>
              <a:rPr kumimoji="0" lang="en-US" sz="3600" b="0" i="0" u="none" strike="noStrike" kern="0" cap="none" spc="0" normalizeH="0" baseline="0" noProof="0" dirty="0">
                <a:ln>
                  <a:noFill/>
                </a:ln>
                <a:solidFill>
                  <a:srgbClr val="452C79"/>
                </a:solidFill>
                <a:effectLst/>
                <a:uLnTx/>
                <a:uFillTx/>
                <a:latin typeface="Arial"/>
                <a:cs typeface="Arial"/>
                <a:sym typeface="Arial"/>
              </a:rPr>
              <a:t>STEM </a:t>
            </a:r>
            <a:r>
              <a:rPr kumimoji="0" lang="en" sz="3600" b="0" i="0" u="none" strike="noStrike" kern="0" cap="none" spc="0" normalizeH="0" baseline="0" noProof="0" dirty="0">
                <a:ln>
                  <a:noFill/>
                </a:ln>
                <a:solidFill>
                  <a:srgbClr val="452C79"/>
                </a:solidFill>
                <a:effectLst/>
                <a:uLnTx/>
                <a:uFillTx/>
                <a:latin typeface="Arial"/>
                <a:cs typeface="Arial"/>
                <a:sym typeface="Arial"/>
              </a:rPr>
              <a:t>PATHWAY?</a:t>
            </a:r>
            <a:endParaRPr kumimoji="0" sz="3600" b="0" i="0" u="none" strike="noStrike" kern="0" cap="none" spc="0" normalizeH="0" baseline="0" noProof="0" dirty="0">
              <a:ln>
                <a:noFill/>
              </a:ln>
              <a:solidFill>
                <a:srgbClr val="452C79"/>
              </a:solidFill>
              <a:effectLst/>
              <a:uLnTx/>
              <a:uFillTx/>
              <a:latin typeface="Arial"/>
              <a:cs typeface="Arial"/>
              <a:sym typeface="Arial"/>
            </a:endParaRPr>
          </a:p>
        </p:txBody>
      </p:sp>
      <p:sp>
        <p:nvSpPr>
          <p:cNvPr id="16" name="Google Shape;683;p68">
            <a:extLst>
              <a:ext uri="{FF2B5EF4-FFF2-40B4-BE49-F238E27FC236}">
                <a16:creationId xmlns:a16="http://schemas.microsoft.com/office/drawing/2014/main" id="{E464C93E-3C40-4359-9A8B-6B6715FFF7A2}"/>
              </a:ext>
            </a:extLst>
          </p:cNvPr>
          <p:cNvSpPr/>
          <p:nvPr/>
        </p:nvSpPr>
        <p:spPr>
          <a:xfrm rot="5400000">
            <a:off x="-839755" y="2014214"/>
            <a:ext cx="3299714" cy="1374406"/>
          </a:xfrm>
          <a:prstGeom prst="chevron">
            <a:avLst>
              <a:gd name="adj" fmla="val 50000"/>
            </a:avLst>
          </a:prstGeom>
          <a:solidFill>
            <a:srgbClr val="452C79"/>
          </a:solidFill>
          <a:ln w="25400" cap="flat" cmpd="sng">
            <a:solidFill>
              <a:srgbClr val="FBCF1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685;p68">
            <a:extLst>
              <a:ext uri="{FF2B5EF4-FFF2-40B4-BE49-F238E27FC236}">
                <a16:creationId xmlns:a16="http://schemas.microsoft.com/office/drawing/2014/main" id="{EA85C271-E82B-49D8-81DB-29DDB0D8CCDB}"/>
              </a:ext>
            </a:extLst>
          </p:cNvPr>
          <p:cNvSpPr/>
          <p:nvPr/>
        </p:nvSpPr>
        <p:spPr>
          <a:xfrm rot="5400000">
            <a:off x="1555484" y="623876"/>
            <a:ext cx="3790821" cy="3769844"/>
          </a:xfrm>
          <a:prstGeom prst="round2SameRect">
            <a:avLst>
              <a:gd name="adj1" fmla="val 16667"/>
              <a:gd name="adj2" fmla="val 0"/>
            </a:avLst>
          </a:prstGeom>
          <a:solidFill>
            <a:schemeClr val="lt1">
              <a:alpha val="89800"/>
            </a:schemeClr>
          </a:solidFill>
          <a:ln w="25400" cap="flat" cmpd="sng">
            <a:solidFill>
              <a:srgbClr val="452C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686;p68">
            <a:extLst>
              <a:ext uri="{FF2B5EF4-FFF2-40B4-BE49-F238E27FC236}">
                <a16:creationId xmlns:a16="http://schemas.microsoft.com/office/drawing/2014/main" id="{AF775B95-A907-4590-B64D-D7A4CB88FEC9}"/>
              </a:ext>
            </a:extLst>
          </p:cNvPr>
          <p:cNvSpPr txBox="1"/>
          <p:nvPr/>
        </p:nvSpPr>
        <p:spPr>
          <a:xfrm>
            <a:off x="1509985" y="670181"/>
            <a:ext cx="3769845" cy="3589446"/>
          </a:xfrm>
          <a:prstGeom prst="rect">
            <a:avLst/>
          </a:prstGeom>
          <a:noFill/>
          <a:ln>
            <a:noFill/>
          </a:ln>
        </p:spPr>
        <p:txBody>
          <a:bodyPr spcFirstLastPara="1" wrap="square" lIns="199125" tIns="17775" rIns="17775" bIns="17775" anchor="t" anchorCtr="0">
            <a:noAutofit/>
          </a:bodyPr>
          <a:lstStyle/>
          <a:p>
            <a:pPr marL="12700" marR="0" lvl="1" indent="0" algn="l" defTabSz="914400" rtl="0" eaLnBrk="1" fontAlgn="auto" latinLnBrk="0" hangingPunct="1">
              <a:lnSpc>
                <a:spcPct val="90000"/>
              </a:lnSpc>
              <a:spcBef>
                <a:spcPts val="0"/>
              </a:spcBef>
              <a:spcAft>
                <a:spcPts val="0"/>
              </a:spcAft>
              <a:buClr>
                <a:srgbClr val="452C79"/>
              </a:buClr>
              <a:buSzPts val="2600"/>
              <a:buFont typeface="Arial"/>
              <a:buNone/>
              <a:tabLst/>
              <a:defRPr/>
            </a:pPr>
            <a:r>
              <a:rPr kumimoji="0" lang="en-US" sz="2400" b="1" i="0" u="none" strike="noStrike" kern="0" cap="none" spc="0" normalizeH="0" baseline="0" noProof="0" dirty="0">
                <a:ln>
                  <a:noFill/>
                </a:ln>
                <a:solidFill>
                  <a:srgbClr val="452C79"/>
                </a:solidFill>
                <a:effectLst/>
                <a:uLnTx/>
                <a:uFillTx/>
                <a:latin typeface="Calibri" panose="020F0502020204030204" pitchFamily="34" charset="0"/>
                <a:cs typeface="Calibri" panose="020F0502020204030204" pitchFamily="34" charset="0"/>
                <a:sym typeface="Arial"/>
              </a:rPr>
              <a:t>Federal </a:t>
            </a:r>
            <a:r>
              <a:rPr kumimoji="0" lang="en-US" sz="2400" b="1" i="0" u="none" strike="noStrike" kern="0" cap="none" spc="0" normalizeH="0" baseline="0" noProof="0" dirty="0" smtClean="0">
                <a:ln>
                  <a:noFill/>
                </a:ln>
                <a:solidFill>
                  <a:srgbClr val="452C79"/>
                </a:solidFill>
                <a:effectLst/>
                <a:uLnTx/>
                <a:uFillTx/>
                <a:latin typeface="Calibri" panose="020F0502020204030204" pitchFamily="34" charset="0"/>
                <a:cs typeface="Calibri" panose="020F0502020204030204" pitchFamily="34" charset="0"/>
                <a:sym typeface="Arial"/>
              </a:rPr>
              <a:t>Funding for Districts and Universities</a:t>
            </a:r>
            <a:r>
              <a:rPr kumimoji="0" lang="en-US" sz="2400" b="1" i="0" u="none" strike="noStrike" kern="0" cap="none" spc="0" normalizeH="0" noProof="0" dirty="0" smtClean="0">
                <a:ln>
                  <a:noFill/>
                </a:ln>
                <a:solidFill>
                  <a:srgbClr val="452C79"/>
                </a:solidFill>
                <a:effectLst/>
                <a:uLnTx/>
                <a:uFillTx/>
                <a:latin typeface="Calibri" panose="020F0502020204030204" pitchFamily="34" charset="0"/>
                <a:cs typeface="Calibri" panose="020F0502020204030204" pitchFamily="34" charset="0"/>
                <a:sym typeface="Arial"/>
              </a:rPr>
              <a:t> </a:t>
            </a:r>
          </a:p>
          <a:p>
            <a:pPr marL="12700" marR="0" lvl="1" indent="0" algn="l" defTabSz="914400" rtl="0" eaLnBrk="1" fontAlgn="auto" latinLnBrk="0" hangingPunct="1">
              <a:lnSpc>
                <a:spcPct val="90000"/>
              </a:lnSpc>
              <a:spcBef>
                <a:spcPts val="0"/>
              </a:spcBef>
              <a:spcAft>
                <a:spcPts val="0"/>
              </a:spcAft>
              <a:buClr>
                <a:srgbClr val="452C79"/>
              </a:buClr>
              <a:buSzPts val="2600"/>
              <a:buFont typeface="Arial"/>
              <a:buNone/>
              <a:tabLst/>
              <a:defRPr/>
            </a:pPr>
            <a:endParaRPr lang="en-US" sz="2400" b="1" baseline="0" dirty="0">
              <a:solidFill>
                <a:srgbClr val="452C79"/>
              </a:solidFill>
              <a:latin typeface="Calibri" panose="020F0502020204030204" pitchFamily="34" charset="0"/>
              <a:cs typeface="Calibri" panose="020F0502020204030204" pitchFamily="34" charset="0"/>
            </a:endParaRPr>
          </a:p>
          <a:p>
            <a:pPr marL="12700" marR="0" lvl="1" indent="0" algn="l" defTabSz="914400" rtl="0" eaLnBrk="1" fontAlgn="auto" latinLnBrk="0" hangingPunct="1">
              <a:lnSpc>
                <a:spcPct val="90000"/>
              </a:lnSpc>
              <a:spcBef>
                <a:spcPts val="0"/>
              </a:spcBef>
              <a:spcAft>
                <a:spcPts val="0"/>
              </a:spcAft>
              <a:buClr>
                <a:srgbClr val="452C79"/>
              </a:buClr>
              <a:buSzPts val="2600"/>
              <a:buFont typeface="Arial"/>
              <a:buNone/>
              <a:tabLst/>
              <a:defRPr/>
            </a:pPr>
            <a:r>
              <a:rPr kumimoji="0" lang="en-US" sz="1800" b="0" i="0" u="none" strike="noStrike" kern="0" cap="none" spc="0" normalizeH="0" baseline="0" noProof="0" dirty="0">
                <a:ln>
                  <a:noFill/>
                </a:ln>
                <a:solidFill>
                  <a:srgbClr val="452C79"/>
                </a:solidFill>
                <a:effectLst/>
                <a:uLnTx/>
                <a:uFillTx/>
                <a:latin typeface="Calibri" panose="020F0502020204030204" pitchFamily="34" charset="0"/>
                <a:cs typeface="Calibri" panose="020F0502020204030204" pitchFamily="34" charset="0"/>
                <a:sym typeface="Arial"/>
              </a:rPr>
              <a:t>From 2020 on, supported by $5M in federal funding, LSU and the East Baton Rouge Parish School System will be expanding the LSU Computing Pathway to </a:t>
            </a:r>
            <a:r>
              <a:rPr kumimoji="0" lang="en-US" sz="2000" b="1" i="0" u="none" strike="noStrike" kern="0" cap="none" spc="0" normalizeH="0" baseline="0" noProof="0" dirty="0">
                <a:ln>
                  <a:noFill/>
                </a:ln>
                <a:solidFill>
                  <a:srgbClr val="452C79"/>
                </a:solidFill>
                <a:effectLst/>
                <a:uLnTx/>
                <a:uFillTx/>
                <a:latin typeface="Calibri" panose="020F0502020204030204" pitchFamily="34" charset="0"/>
                <a:cs typeface="Calibri" panose="020F0502020204030204" pitchFamily="34" charset="0"/>
                <a:sym typeface="Arial"/>
              </a:rPr>
              <a:t>middle schools </a:t>
            </a:r>
            <a:r>
              <a:rPr kumimoji="0" lang="en-US" sz="1800" b="0" i="0" u="none" strike="noStrike" kern="0" cap="none" spc="0" normalizeH="0" baseline="0" noProof="0" dirty="0">
                <a:ln>
                  <a:noFill/>
                </a:ln>
                <a:solidFill>
                  <a:srgbClr val="452C79"/>
                </a:solidFill>
                <a:effectLst/>
                <a:uLnTx/>
                <a:uFillTx/>
                <a:latin typeface="Calibri" panose="020F0502020204030204" pitchFamily="34" charset="0"/>
                <a:cs typeface="Calibri" panose="020F0502020204030204" pitchFamily="34" charset="0"/>
                <a:sym typeface="Arial"/>
              </a:rPr>
              <a:t>and will expand the reach of </a:t>
            </a:r>
            <a:r>
              <a:rPr kumimoji="0" lang="en-US" sz="2000" b="1" i="0" u="none" strike="noStrike" kern="0" cap="none" spc="0" normalizeH="0" baseline="0" noProof="0" dirty="0">
                <a:ln>
                  <a:noFill/>
                </a:ln>
                <a:solidFill>
                  <a:srgbClr val="452C79"/>
                </a:solidFill>
                <a:effectLst/>
                <a:uLnTx/>
                <a:uFillTx/>
                <a:latin typeface="Calibri" panose="020F0502020204030204" pitchFamily="34" charset="0"/>
                <a:cs typeface="Calibri" panose="020F0502020204030204" pitchFamily="34" charset="0"/>
                <a:sym typeface="Arial"/>
              </a:rPr>
              <a:t>Introduction to Computational Thinking</a:t>
            </a:r>
            <a:r>
              <a:rPr kumimoji="0" lang="en-US" sz="1800" b="0" i="0" u="none" strike="noStrike" kern="0" cap="none" spc="0" normalizeH="0" baseline="0" noProof="0" dirty="0">
                <a:ln>
                  <a:noFill/>
                </a:ln>
                <a:solidFill>
                  <a:srgbClr val="452C79"/>
                </a:solidFill>
                <a:effectLst/>
                <a:uLnTx/>
                <a:uFillTx/>
                <a:latin typeface="Calibri" panose="020F0502020204030204" pitchFamily="34" charset="0"/>
                <a:cs typeface="Calibri" panose="020F0502020204030204" pitchFamily="34" charset="0"/>
                <a:sym typeface="Arial"/>
              </a:rPr>
              <a:t>, a foundational core course in all four LSU STEM Pathways, to schools across the state.</a:t>
            </a:r>
          </a:p>
          <a:p>
            <a:pPr marL="12700" marR="0" lvl="1" indent="0" algn="l" defTabSz="914400" rtl="0" eaLnBrk="1" fontAlgn="auto" latinLnBrk="0" hangingPunct="1">
              <a:lnSpc>
                <a:spcPct val="90000"/>
              </a:lnSpc>
              <a:spcBef>
                <a:spcPts val="0"/>
              </a:spcBef>
              <a:spcAft>
                <a:spcPts val="0"/>
              </a:spcAft>
              <a:buClr>
                <a:srgbClr val="452C79"/>
              </a:buClr>
              <a:buSzPts val="2600"/>
              <a:buFont typeface="Arial"/>
              <a:buNone/>
              <a:tabLst/>
              <a:defRPr/>
            </a:pPr>
            <a:endParaRPr kumimoji="0" lang="en-US" sz="1800" b="0" i="0" u="none" strike="noStrike" kern="0" cap="none" spc="0" normalizeH="0" baseline="0" noProof="0" dirty="0">
              <a:ln>
                <a:noFill/>
              </a:ln>
              <a:solidFill>
                <a:srgbClr val="452C79"/>
              </a:solidFill>
              <a:effectLst/>
              <a:uLnTx/>
              <a:uFillTx/>
              <a:latin typeface="Calibri" panose="020F0502020204030204" pitchFamily="34" charset="0"/>
              <a:cs typeface="Calibri" panose="020F0502020204030204" pitchFamily="34" charset="0"/>
              <a:sym typeface="Arial"/>
            </a:endParaRPr>
          </a:p>
        </p:txBody>
      </p:sp>
      <p:sp>
        <p:nvSpPr>
          <p:cNvPr id="20" name="Google Shape;680;p68">
            <a:extLst>
              <a:ext uri="{FF2B5EF4-FFF2-40B4-BE49-F238E27FC236}">
                <a16:creationId xmlns:a16="http://schemas.microsoft.com/office/drawing/2014/main" id="{0505BFE9-F131-4019-95C1-5D797E2A7475}"/>
              </a:ext>
            </a:extLst>
          </p:cNvPr>
          <p:cNvSpPr txBox="1"/>
          <p:nvPr/>
        </p:nvSpPr>
        <p:spPr>
          <a:xfrm>
            <a:off x="135579" y="2190935"/>
            <a:ext cx="1374406" cy="547938"/>
          </a:xfrm>
          <a:prstGeom prst="rect">
            <a:avLst/>
          </a:prstGeom>
          <a:noFill/>
          <a:ln>
            <a:noFill/>
          </a:ln>
        </p:spPr>
        <p:txBody>
          <a:bodyPr spcFirstLastPara="1" wrap="square" lIns="14600" tIns="14600" rIns="14600" bIns="14600"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300"/>
              <a:buFont typeface="Arial"/>
              <a:buNone/>
              <a:tabLst/>
              <a:defRPr/>
            </a:pPr>
            <a:r>
              <a:rPr lang="en-US" sz="1800" dirty="0" smtClean="0">
                <a:solidFill>
                  <a:srgbClr val="FFFFFF"/>
                </a:solidFill>
                <a:latin typeface="Calibri" panose="020F0502020204030204" pitchFamily="34" charset="0"/>
                <a:cs typeface="Calibri" panose="020F0502020204030204" pitchFamily="34" charset="0"/>
              </a:rPr>
              <a:t>Districts</a:t>
            </a:r>
            <a:r>
              <a:rPr kumimoji="0" lang="en-US" sz="1800" b="0" i="0" u="none" strike="noStrike" kern="0" cap="none" spc="0" normalizeH="0" baseline="0" noProof="0" dirty="0" smtClean="0">
                <a:ln>
                  <a:noFill/>
                </a:ln>
                <a:solidFill>
                  <a:srgbClr val="FFFFFF"/>
                </a:solidFill>
                <a:effectLst/>
                <a:uLnTx/>
                <a:uFillTx/>
                <a:latin typeface="Calibri" panose="020F0502020204030204" pitchFamily="34" charset="0"/>
                <a:cs typeface="Calibri" panose="020F0502020204030204" pitchFamily="34" charset="0"/>
                <a:sym typeface="Arial"/>
              </a:rPr>
              <a:t> </a:t>
            </a:r>
            <a:r>
              <a:rPr kumimoji="0" lang="en-US" sz="1800" b="0"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Arial"/>
              </a:rPr>
              <a:t>&amp; Universities</a:t>
            </a:r>
            <a:endParaRPr kumimoji="0" sz="18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pic>
        <p:nvPicPr>
          <p:cNvPr id="3" name="Picture 2">
            <a:extLst>
              <a:ext uri="{FF2B5EF4-FFF2-40B4-BE49-F238E27FC236}">
                <a16:creationId xmlns:a16="http://schemas.microsoft.com/office/drawing/2014/main" id="{34BC01FF-1073-472C-BD28-B56684BD7B35}"/>
              </a:ext>
            </a:extLst>
          </p:cNvPr>
          <p:cNvPicPr>
            <a:picLocks noChangeAspect="1"/>
          </p:cNvPicPr>
          <p:nvPr/>
        </p:nvPicPr>
        <p:blipFill>
          <a:blip r:embed="rId3"/>
          <a:stretch>
            <a:fillRect/>
          </a:stretch>
        </p:blipFill>
        <p:spPr>
          <a:xfrm>
            <a:off x="5453865" y="549199"/>
            <a:ext cx="3608832" cy="2706624"/>
          </a:xfrm>
          <a:prstGeom prst="rect">
            <a:avLst/>
          </a:prstGeom>
        </p:spPr>
      </p:pic>
      <p:sp>
        <p:nvSpPr>
          <p:cNvPr id="4" name="TextBox 3">
            <a:extLst>
              <a:ext uri="{FF2B5EF4-FFF2-40B4-BE49-F238E27FC236}">
                <a16:creationId xmlns:a16="http://schemas.microsoft.com/office/drawing/2014/main" id="{0C58B94B-0556-444A-BA84-2166EDA72B84}"/>
              </a:ext>
            </a:extLst>
          </p:cNvPr>
          <p:cNvSpPr txBox="1"/>
          <p:nvPr/>
        </p:nvSpPr>
        <p:spPr>
          <a:xfrm>
            <a:off x="5453865" y="3255823"/>
            <a:ext cx="3575080" cy="1508105"/>
          </a:xfrm>
          <a:prstGeom prst="rect">
            <a:avLst/>
          </a:prstGeom>
          <a:noFill/>
        </p:spPr>
        <p:txBody>
          <a:bodyPr wrap="square" rtlCol="0">
            <a:spAutoFit/>
          </a:bodyPr>
          <a:lstStyle/>
          <a:p>
            <a:r>
              <a:rPr lang="en-US" sz="1600" dirty="0">
                <a:latin typeface="Calibri" panose="020F0502020204030204" pitchFamily="34" charset="0"/>
                <a:cs typeface="Calibri" panose="020F0502020204030204" pitchFamily="34" charset="0"/>
              </a:rPr>
              <a:t>“Our team is committed to promoting equity and to attracting more students from historically disadvantaged groups into computing fields.”</a:t>
            </a:r>
          </a:p>
          <a:p>
            <a:endParaRPr lang="en-US" dirty="0"/>
          </a:p>
          <a:p>
            <a:r>
              <a:rPr lang="en-US" dirty="0"/>
              <a:t>Lori L. Martin, LSU Sociology, Co-PI</a:t>
            </a:r>
          </a:p>
        </p:txBody>
      </p:sp>
    </p:spTree>
    <p:extLst>
      <p:ext uri="{BB962C8B-B14F-4D97-AF65-F5344CB8AC3E}">
        <p14:creationId xmlns:p14="http://schemas.microsoft.com/office/powerpoint/2010/main" val="7965439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74"/>
        <p:cNvGrpSpPr/>
        <p:nvPr/>
      </p:nvGrpSpPr>
      <p:grpSpPr>
        <a:xfrm>
          <a:off x="0" y="0"/>
          <a:ext cx="0" cy="0"/>
          <a:chOff x="0" y="0"/>
          <a:chExt cx="0" cy="0"/>
        </a:xfrm>
      </p:grpSpPr>
      <p:sp>
        <p:nvSpPr>
          <p:cNvPr id="684" name="Google Shape;684;p68"/>
          <p:cNvSpPr txBox="1"/>
          <p:nvPr/>
        </p:nvSpPr>
        <p:spPr>
          <a:xfrm>
            <a:off x="98210" y="4026752"/>
            <a:ext cx="1374406" cy="434250"/>
          </a:xfrm>
          <a:prstGeom prst="rect">
            <a:avLst/>
          </a:prstGeom>
          <a:noFill/>
          <a:ln>
            <a:noFill/>
          </a:ln>
        </p:spPr>
        <p:txBody>
          <a:bodyPr spcFirstLastPara="1" wrap="square" lIns="14600" tIns="14600" rIns="14600" bIns="14600" anchor="ctr" anchorCtr="0">
            <a:noAutofit/>
          </a:bodyPr>
          <a:lstStyle/>
          <a:p>
            <a:pPr marL="0" marR="0" lvl="0" indent="0" algn="ctr" defTabSz="914400" rtl="0" eaLnBrk="1" fontAlgn="auto" latinLnBrk="0" hangingPunct="1">
              <a:lnSpc>
                <a:spcPct val="90000"/>
              </a:lnSpc>
              <a:spcBef>
                <a:spcPts val="0"/>
              </a:spcBef>
              <a:spcAft>
                <a:spcPts val="0"/>
              </a:spcAft>
              <a:buClr>
                <a:srgbClr val="FFFFFF"/>
              </a:buClr>
              <a:buSzPts val="2300"/>
              <a:buFont typeface="Arial"/>
              <a:buNone/>
              <a:tabLst/>
              <a:defRPr/>
            </a:pPr>
            <a:r>
              <a:rPr kumimoji="0" lang="en" sz="2300" b="0" i="0" u="none" strike="noStrike" kern="0" cap="none" spc="0" normalizeH="0" baseline="0" noProof="0" dirty="0">
                <a:ln>
                  <a:noFill/>
                </a:ln>
                <a:solidFill>
                  <a:srgbClr val="FFFFFF"/>
                </a:solidFill>
                <a:effectLst/>
                <a:uLnTx/>
                <a:uFillTx/>
                <a:latin typeface="Arial"/>
                <a:cs typeface="Arial"/>
                <a:sym typeface="Arial"/>
              </a:rPr>
              <a:t>Students</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
        <p:nvSpPr>
          <p:cNvPr id="687" name="Google Shape;687;p68"/>
          <p:cNvSpPr txBox="1"/>
          <p:nvPr/>
        </p:nvSpPr>
        <p:spPr>
          <a:xfrm>
            <a:off x="1530715" y="-49984"/>
            <a:ext cx="7498230" cy="599183"/>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600" b="0" i="0" u="none" strike="noStrike" kern="0" cap="none" spc="0" normalizeH="0" baseline="0" noProof="0" dirty="0">
                <a:ln>
                  <a:noFill/>
                </a:ln>
                <a:solidFill>
                  <a:srgbClr val="452C79"/>
                </a:solidFill>
                <a:effectLst/>
                <a:uLnTx/>
                <a:uFillTx/>
                <a:latin typeface="Arial"/>
                <a:cs typeface="Arial"/>
                <a:sym typeface="Arial"/>
              </a:rPr>
              <a:t>WHY DO A </a:t>
            </a:r>
            <a:r>
              <a:rPr kumimoji="0" lang="en-US" sz="3600" b="0" i="0" u="none" strike="noStrike" kern="0" cap="none" spc="0" normalizeH="0" baseline="0" noProof="0" dirty="0">
                <a:ln>
                  <a:noFill/>
                </a:ln>
                <a:solidFill>
                  <a:srgbClr val="452C79"/>
                </a:solidFill>
                <a:effectLst/>
                <a:uLnTx/>
                <a:uFillTx/>
                <a:latin typeface="Arial"/>
                <a:cs typeface="Arial"/>
                <a:sym typeface="Arial"/>
              </a:rPr>
              <a:t>STEM </a:t>
            </a:r>
            <a:r>
              <a:rPr kumimoji="0" lang="en" sz="3600" b="0" i="0" u="none" strike="noStrike" kern="0" cap="none" spc="0" normalizeH="0" baseline="0" noProof="0" dirty="0">
                <a:ln>
                  <a:noFill/>
                </a:ln>
                <a:solidFill>
                  <a:srgbClr val="452C79"/>
                </a:solidFill>
                <a:effectLst/>
                <a:uLnTx/>
                <a:uFillTx/>
                <a:latin typeface="Arial"/>
                <a:cs typeface="Arial"/>
                <a:sym typeface="Arial"/>
              </a:rPr>
              <a:t>PATHWAY?</a:t>
            </a:r>
            <a:endParaRPr kumimoji="0" sz="3600" b="0" i="0" u="none" strike="noStrike" kern="0" cap="none" spc="0" normalizeH="0" baseline="0" noProof="0" dirty="0">
              <a:ln>
                <a:noFill/>
              </a:ln>
              <a:solidFill>
                <a:srgbClr val="452C79"/>
              </a:solidFill>
              <a:effectLst/>
              <a:uLnTx/>
              <a:uFillTx/>
              <a:latin typeface="Arial"/>
              <a:cs typeface="Arial"/>
              <a:sym typeface="Arial"/>
            </a:endParaRPr>
          </a:p>
        </p:txBody>
      </p:sp>
      <p:sp>
        <p:nvSpPr>
          <p:cNvPr id="16" name="Google Shape;683;p68">
            <a:extLst>
              <a:ext uri="{FF2B5EF4-FFF2-40B4-BE49-F238E27FC236}">
                <a16:creationId xmlns:a16="http://schemas.microsoft.com/office/drawing/2014/main" id="{E464C93E-3C40-4359-9A8B-6B6715FFF7A2}"/>
              </a:ext>
            </a:extLst>
          </p:cNvPr>
          <p:cNvSpPr/>
          <p:nvPr/>
        </p:nvSpPr>
        <p:spPr>
          <a:xfrm rot="5400000">
            <a:off x="-847602" y="2123942"/>
            <a:ext cx="3299714" cy="1374406"/>
          </a:xfrm>
          <a:prstGeom prst="chevron">
            <a:avLst>
              <a:gd name="adj" fmla="val 50000"/>
            </a:avLst>
          </a:prstGeom>
          <a:solidFill>
            <a:srgbClr val="452C79"/>
          </a:solidFill>
          <a:ln w="25400" cap="flat" cmpd="sng">
            <a:solidFill>
              <a:srgbClr val="FBCF1F"/>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685;p68">
            <a:extLst>
              <a:ext uri="{FF2B5EF4-FFF2-40B4-BE49-F238E27FC236}">
                <a16:creationId xmlns:a16="http://schemas.microsoft.com/office/drawing/2014/main" id="{EA85C271-E82B-49D8-81DB-29DDB0D8CCDB}"/>
              </a:ext>
            </a:extLst>
          </p:cNvPr>
          <p:cNvSpPr/>
          <p:nvPr/>
        </p:nvSpPr>
        <p:spPr>
          <a:xfrm rot="5400000">
            <a:off x="3265375" y="-793807"/>
            <a:ext cx="4109053" cy="7418094"/>
          </a:xfrm>
          <a:prstGeom prst="round2SameRect">
            <a:avLst>
              <a:gd name="adj1" fmla="val 16667"/>
              <a:gd name="adj2" fmla="val 0"/>
            </a:avLst>
          </a:prstGeom>
          <a:solidFill>
            <a:schemeClr val="lt1">
              <a:alpha val="89800"/>
            </a:schemeClr>
          </a:solidFill>
          <a:ln w="25400" cap="flat" cmpd="sng">
            <a:solidFill>
              <a:srgbClr val="452C79"/>
            </a:solidFill>
            <a:prstDash val="solid"/>
            <a:round/>
            <a:headEnd type="none" w="sm" len="sm"/>
            <a:tailEnd type="none" w="sm" len="sm"/>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9" name="Google Shape;686;p68">
            <a:extLst>
              <a:ext uri="{FF2B5EF4-FFF2-40B4-BE49-F238E27FC236}">
                <a16:creationId xmlns:a16="http://schemas.microsoft.com/office/drawing/2014/main" id="{AF775B95-A907-4590-B64D-D7A4CB88FEC9}"/>
              </a:ext>
            </a:extLst>
          </p:cNvPr>
          <p:cNvSpPr txBox="1"/>
          <p:nvPr/>
        </p:nvSpPr>
        <p:spPr>
          <a:xfrm>
            <a:off x="1472616" y="961088"/>
            <a:ext cx="7498230" cy="4037079"/>
          </a:xfrm>
          <a:prstGeom prst="rect">
            <a:avLst/>
          </a:prstGeom>
          <a:noFill/>
          <a:ln>
            <a:noFill/>
          </a:ln>
        </p:spPr>
        <p:txBody>
          <a:bodyPr spcFirstLastPara="1" wrap="square" lIns="199125" tIns="17775" rIns="17775" bIns="17775" anchor="t" anchorCtr="0">
            <a:noAutofit/>
          </a:bodyPr>
          <a:lstStyle/>
          <a:p>
            <a:pPr marL="12700" lvl="1">
              <a:lnSpc>
                <a:spcPct val="90000"/>
              </a:lnSpc>
              <a:buClr>
                <a:srgbClr val="452C79"/>
              </a:buClr>
              <a:buSzPts val="2600"/>
            </a:pPr>
            <a:r>
              <a:rPr lang="en-US" sz="2400" b="1" dirty="0">
                <a:solidFill>
                  <a:srgbClr val="452C79"/>
                </a:solidFill>
                <a:latin typeface="Calibri" panose="020F0502020204030204" pitchFamily="34" charset="0"/>
                <a:cs typeface="Calibri" panose="020F0502020204030204" pitchFamily="34" charset="0"/>
              </a:rPr>
              <a:t>Federal </a:t>
            </a:r>
            <a:r>
              <a:rPr lang="en-US" sz="2400" b="1" dirty="0" smtClean="0">
                <a:solidFill>
                  <a:srgbClr val="452C79"/>
                </a:solidFill>
                <a:latin typeface="Calibri" panose="020F0502020204030204" pitchFamily="34" charset="0"/>
                <a:cs typeface="Calibri" panose="020F0502020204030204" pitchFamily="34" charset="0"/>
              </a:rPr>
              <a:t>Funding for Universities and State:</a:t>
            </a:r>
            <a:endParaRPr lang="en-US" sz="2400" b="1" dirty="0">
              <a:solidFill>
                <a:srgbClr val="452C79"/>
              </a:solidFill>
              <a:latin typeface="Calibri" panose="020F0502020204030204" pitchFamily="34" charset="0"/>
              <a:cs typeface="Calibri" panose="020F0502020204030204" pitchFamily="34" charset="0"/>
            </a:endParaRPr>
          </a:p>
          <a:p>
            <a:pPr marL="12700" lvl="1">
              <a:lnSpc>
                <a:spcPct val="90000"/>
              </a:lnSpc>
              <a:buClr>
                <a:srgbClr val="452C79"/>
              </a:buClr>
              <a:buSzPts val="2600"/>
            </a:pPr>
            <a:endParaRPr lang="en-US" sz="2400" b="1" dirty="0">
              <a:solidFill>
                <a:srgbClr val="452C79"/>
              </a:solidFill>
              <a:latin typeface="Calibri" panose="020F0502020204030204" pitchFamily="34" charset="0"/>
              <a:cs typeface="Calibri" panose="020F0502020204030204" pitchFamily="34" charset="0"/>
            </a:endParaRPr>
          </a:p>
          <a:p>
            <a:pPr marL="12700" lvl="1">
              <a:lnSpc>
                <a:spcPct val="90000"/>
              </a:lnSpc>
              <a:buClr>
                <a:srgbClr val="452C79"/>
              </a:buClr>
              <a:buSzPts val="2600"/>
            </a:pPr>
            <a:r>
              <a:rPr lang="en-US" sz="1800" dirty="0">
                <a:solidFill>
                  <a:srgbClr val="452C79"/>
                </a:solidFill>
                <a:latin typeface="Calibri" panose="020F0502020204030204" pitchFamily="34" charset="0"/>
                <a:cs typeface="Calibri" panose="020F0502020204030204" pitchFamily="34" charset="0"/>
              </a:rPr>
              <a:t>From 2020 on, supported by $4M in federal funding, a collaborative effort of the Louisiana Department of Education, the RAND Corporation, BloomBoard, and LSU will be rolling out </a:t>
            </a:r>
            <a:r>
              <a:rPr lang="en-US" sz="2000" b="1" dirty="0">
                <a:solidFill>
                  <a:srgbClr val="452C79"/>
                </a:solidFill>
                <a:latin typeface="Calibri" panose="020F0502020204030204" pitchFamily="34" charset="0"/>
                <a:cs typeface="Calibri" panose="020F0502020204030204" pitchFamily="34" charset="0"/>
              </a:rPr>
              <a:t>Micro-Credentials</a:t>
            </a:r>
            <a:r>
              <a:rPr lang="en-US" sz="2000" dirty="0">
                <a:solidFill>
                  <a:srgbClr val="452C79"/>
                </a:solidFill>
                <a:latin typeface="Calibri" panose="020F0502020204030204" pitchFamily="34" charset="0"/>
                <a:cs typeface="Calibri" panose="020F0502020204030204" pitchFamily="34" charset="0"/>
              </a:rPr>
              <a:t> </a:t>
            </a:r>
            <a:r>
              <a:rPr lang="en-US" sz="1800" dirty="0">
                <a:solidFill>
                  <a:srgbClr val="452C79"/>
                </a:solidFill>
                <a:latin typeface="Calibri" panose="020F0502020204030204" pitchFamily="34" charset="0"/>
                <a:cs typeface="Calibri" panose="020F0502020204030204" pitchFamily="34" charset="0"/>
              </a:rPr>
              <a:t>for STEM Pathway teachers </a:t>
            </a:r>
            <a:endParaRPr kumimoji="0" lang="en-US" sz="1800" b="0" i="0" u="none" strike="noStrike" kern="0" cap="none" spc="0" normalizeH="0" baseline="0" noProof="0" dirty="0">
              <a:ln>
                <a:noFill/>
              </a:ln>
              <a:solidFill>
                <a:srgbClr val="452C79"/>
              </a:solidFill>
              <a:effectLst/>
              <a:uLnTx/>
              <a:uFillTx/>
              <a:latin typeface="Calibri" panose="020F0502020204030204" pitchFamily="34" charset="0"/>
              <a:cs typeface="Calibri" panose="020F0502020204030204" pitchFamily="34" charset="0"/>
              <a:sym typeface="Arial"/>
            </a:endParaRPr>
          </a:p>
        </p:txBody>
      </p:sp>
      <p:sp>
        <p:nvSpPr>
          <p:cNvPr id="20" name="Google Shape;680;p68">
            <a:extLst>
              <a:ext uri="{FF2B5EF4-FFF2-40B4-BE49-F238E27FC236}">
                <a16:creationId xmlns:a16="http://schemas.microsoft.com/office/drawing/2014/main" id="{0505BFE9-F131-4019-95C1-5D797E2A7475}"/>
              </a:ext>
            </a:extLst>
          </p:cNvPr>
          <p:cNvSpPr txBox="1"/>
          <p:nvPr/>
        </p:nvSpPr>
        <p:spPr>
          <a:xfrm>
            <a:off x="122899" y="1975104"/>
            <a:ext cx="1374406" cy="1581912"/>
          </a:xfrm>
          <a:prstGeom prst="rect">
            <a:avLst/>
          </a:prstGeom>
          <a:noFill/>
          <a:ln>
            <a:noFill/>
          </a:ln>
        </p:spPr>
        <p:txBody>
          <a:bodyPr spcFirstLastPara="1" wrap="square" lIns="14600" tIns="14600" rIns="14600" bIns="14600" anchor="ctr" anchorCtr="0">
            <a:noAutofit/>
          </a:bodyPr>
          <a:lstStyle/>
          <a:p>
            <a:pPr marL="0" marR="0" lvl="0" indent="0" algn="ctr" rtl="0">
              <a:lnSpc>
                <a:spcPct val="90000"/>
              </a:lnSpc>
              <a:spcBef>
                <a:spcPts val="0"/>
              </a:spcBef>
              <a:spcAft>
                <a:spcPts val="0"/>
              </a:spcAft>
              <a:buClr>
                <a:schemeClr val="lt1"/>
              </a:buClr>
              <a:buSzPts val="2300"/>
              <a:buFont typeface="Arial"/>
              <a:buNone/>
            </a:pPr>
            <a:r>
              <a:rPr lang="en-US" sz="1800" dirty="0" smtClean="0">
                <a:solidFill>
                  <a:schemeClr val="lt1"/>
                </a:solidFill>
                <a:latin typeface="Calibri" panose="020F0502020204030204" pitchFamily="34" charset="0"/>
                <a:cs typeface="Calibri" panose="020F0502020204030204" pitchFamily="34" charset="0"/>
              </a:rPr>
              <a:t>Universities </a:t>
            </a:r>
            <a:endParaRPr lang="en-US" sz="1800" dirty="0">
              <a:solidFill>
                <a:schemeClr val="lt1"/>
              </a:solidFill>
              <a:latin typeface="Calibri" panose="020F0502020204030204" pitchFamily="34" charset="0"/>
              <a:cs typeface="Calibri" panose="020F0502020204030204" pitchFamily="34" charset="0"/>
            </a:endParaRPr>
          </a:p>
          <a:p>
            <a:pPr marL="0" marR="0" lvl="0" indent="0" algn="ctr" rtl="0">
              <a:lnSpc>
                <a:spcPct val="90000"/>
              </a:lnSpc>
              <a:spcBef>
                <a:spcPts val="0"/>
              </a:spcBef>
              <a:spcAft>
                <a:spcPts val="0"/>
              </a:spcAft>
              <a:buClr>
                <a:schemeClr val="lt1"/>
              </a:buClr>
              <a:buSzPts val="2300"/>
              <a:buFont typeface="Arial"/>
              <a:buNone/>
            </a:pPr>
            <a:r>
              <a:rPr lang="en-US" sz="1800" dirty="0">
                <a:solidFill>
                  <a:schemeClr val="lt1"/>
                </a:solidFill>
                <a:latin typeface="Calibri" panose="020F0502020204030204" pitchFamily="34" charset="0"/>
                <a:cs typeface="Calibri" panose="020F0502020204030204" pitchFamily="34" charset="0"/>
              </a:rPr>
              <a:t>&amp; </a:t>
            </a:r>
          </a:p>
          <a:p>
            <a:pPr marL="0" marR="0" lvl="0" indent="0" algn="ctr" rtl="0">
              <a:lnSpc>
                <a:spcPct val="90000"/>
              </a:lnSpc>
              <a:spcBef>
                <a:spcPts val="0"/>
              </a:spcBef>
              <a:spcAft>
                <a:spcPts val="0"/>
              </a:spcAft>
              <a:buClr>
                <a:schemeClr val="lt1"/>
              </a:buClr>
              <a:buSzPts val="2300"/>
              <a:buFont typeface="Arial"/>
              <a:buNone/>
            </a:pPr>
            <a:r>
              <a:rPr lang="en-US" sz="1800" dirty="0">
                <a:solidFill>
                  <a:schemeClr val="lt1"/>
                </a:solidFill>
                <a:latin typeface="Calibri" panose="020F0502020204030204" pitchFamily="34" charset="0"/>
                <a:cs typeface="Calibri" panose="020F0502020204030204" pitchFamily="34" charset="0"/>
              </a:rPr>
              <a:t>State</a:t>
            </a:r>
            <a:endParaRPr sz="1800" dirty="0">
              <a:latin typeface="Calibri" panose="020F0502020204030204" pitchFamily="34" charset="0"/>
              <a:cs typeface="Calibri" panose="020F0502020204030204" pitchFamily="34" charset="0"/>
            </a:endParaRPr>
          </a:p>
        </p:txBody>
      </p:sp>
      <p:sp>
        <p:nvSpPr>
          <p:cNvPr id="21" name="TextBox 20">
            <a:extLst>
              <a:ext uri="{FF2B5EF4-FFF2-40B4-BE49-F238E27FC236}">
                <a16:creationId xmlns:a16="http://schemas.microsoft.com/office/drawing/2014/main" id="{CC27AE12-6B3F-4CE9-A243-6432F9BB69B6}"/>
              </a:ext>
            </a:extLst>
          </p:cNvPr>
          <p:cNvSpPr txBox="1"/>
          <p:nvPr/>
        </p:nvSpPr>
        <p:spPr>
          <a:xfrm>
            <a:off x="1472616" y="2743011"/>
            <a:ext cx="1811504" cy="738664"/>
          </a:xfrm>
          <a:prstGeom prst="rect">
            <a:avLst/>
          </a:prstGeom>
        </p:spPr>
        <p:txBody>
          <a:bodyPr vert="horz" wrap="square" lIns="91440" tIns="45720" rIns="91440" bIns="45720" rtlCol="0">
            <a:spAutoFit/>
          </a:bodyPr>
          <a:lstStyle/>
          <a:p>
            <a:pPr algn="ctr">
              <a:spcBef>
                <a:spcPts val="300"/>
              </a:spcBef>
              <a:spcAft>
                <a:spcPts val="300"/>
              </a:spcAft>
              <a:buClrTx/>
              <a:buFontTx/>
              <a:buNone/>
            </a:pPr>
            <a:r>
              <a:rPr lang="en-US" dirty="0">
                <a:latin typeface="Arial" panose="020B0604020202020204" pitchFamily="34" charset="0"/>
                <a:cs typeface="Arial" panose="020B0604020202020204" pitchFamily="34" charset="0"/>
                <a:rtl val="0"/>
              </a:rPr>
              <a:t>Core Skills for All STEM Pathway Educators</a:t>
            </a:r>
          </a:p>
        </p:txBody>
      </p:sp>
      <p:sp>
        <p:nvSpPr>
          <p:cNvPr id="22" name="Hexagon 21">
            <a:extLst>
              <a:ext uri="{FF2B5EF4-FFF2-40B4-BE49-F238E27FC236}">
                <a16:creationId xmlns:a16="http://schemas.microsoft.com/office/drawing/2014/main" id="{7B7033DA-3C20-43A2-AB5B-B885C6C49A21}"/>
              </a:ext>
            </a:extLst>
          </p:cNvPr>
          <p:cNvSpPr/>
          <p:nvPr/>
        </p:nvSpPr>
        <p:spPr>
          <a:xfrm rot="5400000">
            <a:off x="3424292" y="2644130"/>
            <a:ext cx="1110944" cy="966184"/>
          </a:xfrm>
          <a:prstGeom prst="hexagon">
            <a:avLst>
              <a:gd name="adj" fmla="val 28802"/>
              <a:gd name="vf" fmla="val 115470"/>
            </a:avLst>
          </a:prstGeom>
          <a:solidFill>
            <a:srgbClr val="FFC000"/>
          </a:solidFill>
          <a:ln w="25400" cap="flat" cmpd="sng" algn="ctr">
            <a:noFill/>
            <a:prstDash val="solid"/>
          </a:ln>
          <a:effectLst/>
        </p:spPr>
        <p:txBody>
          <a:bodyPr spcFirstLastPara="0" vert="vert270" wrap="square" lIns="670560" tIns="0" rIns="0" bIns="0" numCol="1" spcCol="1270" anchor="t" anchorCtr="0">
            <a:noAutofit/>
          </a:bodyPr>
          <a:lstStyle/>
          <a:p>
            <a:pPr marL="0" marR="0" lvl="0" indent="0" algn="ctr" defTabSz="888978" eaLnBrk="1" fontAlgn="auto" latinLnBrk="0" hangingPunct="1">
              <a:lnSpc>
                <a:spcPct val="90000"/>
              </a:lnSpc>
              <a:spcBef>
                <a:spcPct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Lato"/>
              <a:ea typeface="+mn-ea"/>
              <a:cs typeface="+mn-cs"/>
              <a:rtl val="0"/>
            </a:endParaRPr>
          </a:p>
        </p:txBody>
      </p:sp>
      <p:sp>
        <p:nvSpPr>
          <p:cNvPr id="23" name="Hexagon 22">
            <a:extLst>
              <a:ext uri="{FF2B5EF4-FFF2-40B4-BE49-F238E27FC236}">
                <a16:creationId xmlns:a16="http://schemas.microsoft.com/office/drawing/2014/main" id="{D25E6715-A0AF-473E-8764-F55A9F672F87}"/>
              </a:ext>
            </a:extLst>
          </p:cNvPr>
          <p:cNvSpPr/>
          <p:nvPr/>
        </p:nvSpPr>
        <p:spPr>
          <a:xfrm rot="5400000">
            <a:off x="4403784" y="2628128"/>
            <a:ext cx="1110944" cy="966184"/>
          </a:xfrm>
          <a:prstGeom prst="hexagon">
            <a:avLst>
              <a:gd name="adj" fmla="val 28802"/>
              <a:gd name="vf" fmla="val 115470"/>
            </a:avLst>
          </a:prstGeom>
          <a:solidFill>
            <a:srgbClr val="FFC000"/>
          </a:solidFill>
          <a:ln w="25400" cap="flat" cmpd="sng" algn="ctr">
            <a:noFill/>
            <a:prstDash val="solid"/>
          </a:ln>
          <a:effectLst/>
        </p:spPr>
        <p:txBody>
          <a:bodyPr spcFirstLastPara="0" vert="vert270" wrap="square" lIns="670560" tIns="0" rIns="0" bIns="0" numCol="1" spcCol="1270" anchor="t" anchorCtr="0">
            <a:noAutofit/>
          </a:bodyPr>
          <a:lstStyle/>
          <a:p>
            <a:pPr marL="0" marR="0" lvl="0" indent="0" algn="ctr" defTabSz="888978" eaLnBrk="1" fontAlgn="auto" latinLnBrk="0" hangingPunct="1">
              <a:lnSpc>
                <a:spcPct val="90000"/>
              </a:lnSpc>
              <a:spcBef>
                <a:spcPct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Lato"/>
              <a:ea typeface="+mn-ea"/>
              <a:cs typeface="+mn-cs"/>
              <a:rtl val="0"/>
            </a:endParaRPr>
          </a:p>
        </p:txBody>
      </p:sp>
      <p:sp>
        <p:nvSpPr>
          <p:cNvPr id="24" name="Hexagon 23">
            <a:extLst>
              <a:ext uri="{FF2B5EF4-FFF2-40B4-BE49-F238E27FC236}">
                <a16:creationId xmlns:a16="http://schemas.microsoft.com/office/drawing/2014/main" id="{549725A9-5A31-4E3C-B106-B28D08B2290A}"/>
              </a:ext>
            </a:extLst>
          </p:cNvPr>
          <p:cNvSpPr/>
          <p:nvPr/>
        </p:nvSpPr>
        <p:spPr>
          <a:xfrm rot="5400000">
            <a:off x="5392110" y="2593838"/>
            <a:ext cx="1110944" cy="966184"/>
          </a:xfrm>
          <a:prstGeom prst="hexagon">
            <a:avLst>
              <a:gd name="adj" fmla="val 28802"/>
              <a:gd name="vf" fmla="val 115470"/>
            </a:avLst>
          </a:prstGeom>
          <a:solidFill>
            <a:srgbClr val="FFC000"/>
          </a:solidFill>
          <a:ln w="25400" cap="flat" cmpd="sng" algn="ctr">
            <a:noFill/>
            <a:prstDash val="solid"/>
          </a:ln>
          <a:effectLst/>
        </p:spPr>
        <p:txBody>
          <a:bodyPr spcFirstLastPara="0" vert="vert270" wrap="square" lIns="670560" tIns="0" rIns="0" bIns="0" numCol="1" spcCol="1270" anchor="t" anchorCtr="0">
            <a:noAutofit/>
          </a:bodyPr>
          <a:lstStyle/>
          <a:p>
            <a:pPr marL="0" marR="0" lvl="0" indent="0" algn="ctr" defTabSz="888978" eaLnBrk="1" fontAlgn="auto" latinLnBrk="0" hangingPunct="1">
              <a:lnSpc>
                <a:spcPct val="90000"/>
              </a:lnSpc>
              <a:spcBef>
                <a:spcPct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Lato"/>
              <a:ea typeface="+mn-ea"/>
              <a:cs typeface="+mn-cs"/>
              <a:rtl val="0"/>
            </a:endParaRPr>
          </a:p>
        </p:txBody>
      </p:sp>
      <p:sp>
        <p:nvSpPr>
          <p:cNvPr id="25" name="TextBox 24">
            <a:extLst>
              <a:ext uri="{FF2B5EF4-FFF2-40B4-BE49-F238E27FC236}">
                <a16:creationId xmlns:a16="http://schemas.microsoft.com/office/drawing/2014/main" id="{1F44A13A-0992-4EBA-96AB-188C1F00D275}"/>
              </a:ext>
            </a:extLst>
          </p:cNvPr>
          <p:cNvSpPr txBox="1"/>
          <p:nvPr/>
        </p:nvSpPr>
        <p:spPr>
          <a:xfrm>
            <a:off x="3409314" y="2864803"/>
            <a:ext cx="1066850" cy="507831"/>
          </a:xfrm>
          <a:prstGeom prst="rect">
            <a:avLst/>
          </a:prstGeom>
        </p:spPr>
        <p:txBody>
          <a:bodyPr vert="horz" wrap="square" lIns="91440" tIns="45720" rIns="91440" bIns="45720" rtlCol="0">
            <a:spAutoFit/>
          </a:bodyPr>
          <a:lstStyle/>
          <a:p>
            <a:pPr algn="ctr">
              <a:spcBef>
                <a:spcPts val="300"/>
              </a:spcBef>
              <a:spcAft>
                <a:spcPts val="300"/>
              </a:spcAft>
              <a:buClrTx/>
              <a:buFontTx/>
              <a:buNone/>
            </a:pPr>
            <a:r>
              <a:rPr lang="en-US" sz="900" dirty="0">
                <a:latin typeface="Arial" panose="020B0604020202020204" pitchFamily="34" charset="0"/>
                <a:cs typeface="Arial" panose="020B0604020202020204" pitchFamily="34" charset="0"/>
                <a:rtl val="0"/>
              </a:rPr>
              <a:t>Facilitating Project-Based Learning</a:t>
            </a:r>
          </a:p>
        </p:txBody>
      </p:sp>
      <p:sp>
        <p:nvSpPr>
          <p:cNvPr id="26" name="TextBox 25">
            <a:extLst>
              <a:ext uri="{FF2B5EF4-FFF2-40B4-BE49-F238E27FC236}">
                <a16:creationId xmlns:a16="http://schemas.microsoft.com/office/drawing/2014/main" id="{960A649F-D2DD-4D4D-8B2D-C7439CCBAA48}"/>
              </a:ext>
            </a:extLst>
          </p:cNvPr>
          <p:cNvSpPr txBox="1"/>
          <p:nvPr/>
        </p:nvSpPr>
        <p:spPr>
          <a:xfrm>
            <a:off x="4425831" y="2789178"/>
            <a:ext cx="1066850" cy="784830"/>
          </a:xfrm>
          <a:prstGeom prst="rect">
            <a:avLst/>
          </a:prstGeom>
        </p:spPr>
        <p:txBody>
          <a:bodyPr vert="horz" wrap="square" lIns="91440" tIns="45720" rIns="91440" bIns="45720" rtlCol="0">
            <a:spAutoFit/>
          </a:bodyPr>
          <a:lstStyle/>
          <a:p>
            <a:pPr algn="ctr">
              <a:spcBef>
                <a:spcPts val="300"/>
              </a:spcBef>
              <a:spcAft>
                <a:spcPts val="300"/>
              </a:spcAft>
              <a:buClrTx/>
              <a:buFontTx/>
              <a:buNone/>
            </a:pPr>
            <a:r>
              <a:rPr lang="en-US" sz="900" dirty="0">
                <a:solidFill>
                  <a:prstClr val="black"/>
                </a:solidFill>
                <a:latin typeface="Arial" panose="020B0604020202020204" pitchFamily="34" charset="0"/>
                <a:cs typeface="Arial" panose="020B0604020202020204" pitchFamily="34" charset="0"/>
                <a:rtl val="0"/>
              </a:rPr>
              <a:t>Developing Technical Reading, Writing &amp; Presentation Skills</a:t>
            </a:r>
          </a:p>
        </p:txBody>
      </p:sp>
      <p:sp>
        <p:nvSpPr>
          <p:cNvPr id="28" name="TextBox 27">
            <a:extLst>
              <a:ext uri="{FF2B5EF4-FFF2-40B4-BE49-F238E27FC236}">
                <a16:creationId xmlns:a16="http://schemas.microsoft.com/office/drawing/2014/main" id="{39864159-1C32-4F59-A813-8D6F56931357}"/>
              </a:ext>
            </a:extLst>
          </p:cNvPr>
          <p:cNvSpPr txBox="1"/>
          <p:nvPr/>
        </p:nvSpPr>
        <p:spPr>
          <a:xfrm>
            <a:off x="5327574" y="2856919"/>
            <a:ext cx="1193738" cy="50783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sysClr val="windowText" lastClr="000000"/>
                </a:solidFill>
                <a:effectLst/>
                <a:uLnTx/>
                <a:uFillTx/>
                <a:rtl val="0"/>
              </a:rPr>
              <a:t>Understanding Computational Thinking</a:t>
            </a:r>
          </a:p>
        </p:txBody>
      </p:sp>
      <p:sp>
        <p:nvSpPr>
          <p:cNvPr id="29" name="TextBox 28">
            <a:extLst>
              <a:ext uri="{FF2B5EF4-FFF2-40B4-BE49-F238E27FC236}">
                <a16:creationId xmlns:a16="http://schemas.microsoft.com/office/drawing/2014/main" id="{4D47C644-1212-48C6-9CA4-789804809DD9}"/>
              </a:ext>
            </a:extLst>
          </p:cNvPr>
          <p:cNvSpPr txBox="1"/>
          <p:nvPr/>
        </p:nvSpPr>
        <p:spPr>
          <a:xfrm>
            <a:off x="1563508" y="3702501"/>
            <a:ext cx="1471358" cy="523220"/>
          </a:xfrm>
          <a:prstGeom prst="rect">
            <a:avLst/>
          </a:prstGeom>
        </p:spPr>
        <p:txBody>
          <a:bodyPr vert="horz" wrap="square" lIns="91440" tIns="45720" rIns="91440" bIns="45720" rtlCol="0">
            <a:spAutoFit/>
          </a:bodyPr>
          <a:lstStyle/>
          <a:p>
            <a:pPr algn="ctr">
              <a:spcBef>
                <a:spcPts val="300"/>
              </a:spcBef>
              <a:spcAft>
                <a:spcPts val="300"/>
              </a:spcAft>
              <a:buClrTx/>
              <a:buFontTx/>
              <a:buNone/>
            </a:pPr>
            <a:r>
              <a:rPr lang="en-US" dirty="0">
                <a:latin typeface="Arial" panose="020B0604020202020204" pitchFamily="34" charset="0"/>
                <a:cs typeface="Arial" panose="020B0604020202020204" pitchFamily="34" charset="0"/>
                <a:rtl val="0"/>
              </a:rPr>
              <a:t>Pre-Engineering Pathway</a:t>
            </a:r>
          </a:p>
        </p:txBody>
      </p:sp>
      <p:sp>
        <p:nvSpPr>
          <p:cNvPr id="30" name="Hexagon 29">
            <a:extLst>
              <a:ext uri="{FF2B5EF4-FFF2-40B4-BE49-F238E27FC236}">
                <a16:creationId xmlns:a16="http://schemas.microsoft.com/office/drawing/2014/main" id="{30B4021D-22DE-40D5-A8A7-121EDCD4EA99}"/>
              </a:ext>
            </a:extLst>
          </p:cNvPr>
          <p:cNvSpPr/>
          <p:nvPr/>
        </p:nvSpPr>
        <p:spPr>
          <a:xfrm rot="5400000">
            <a:off x="2957348" y="3487247"/>
            <a:ext cx="1110944" cy="966184"/>
          </a:xfrm>
          <a:prstGeom prst="hexagon">
            <a:avLst>
              <a:gd name="adj" fmla="val 28802"/>
              <a:gd name="vf" fmla="val 115470"/>
            </a:avLst>
          </a:prstGeom>
          <a:solidFill>
            <a:srgbClr val="D8D8D8">
              <a:lumMod val="90000"/>
            </a:srgbClr>
          </a:solidFill>
          <a:ln w="25400" cap="flat" cmpd="sng" algn="ctr">
            <a:noFill/>
            <a:prstDash val="solid"/>
          </a:ln>
          <a:effectLst/>
        </p:spPr>
        <p:txBody>
          <a:bodyPr spcFirstLastPara="0" vert="vert270" wrap="square" lIns="670560" tIns="0" rIns="0" bIns="0" numCol="1" spcCol="1270" anchor="t" anchorCtr="0">
            <a:noAutofit/>
          </a:bodyPr>
          <a:lstStyle/>
          <a:p>
            <a:pPr marL="0" marR="0" lvl="0" indent="0" algn="ctr" defTabSz="888978" eaLnBrk="1" fontAlgn="auto" latinLnBrk="0" hangingPunct="1">
              <a:lnSpc>
                <a:spcPct val="90000"/>
              </a:lnSpc>
              <a:spcBef>
                <a:spcPct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Lato"/>
              <a:ea typeface="+mn-ea"/>
              <a:cs typeface="+mn-cs"/>
              <a:rtl val="0"/>
            </a:endParaRPr>
          </a:p>
        </p:txBody>
      </p:sp>
      <p:sp>
        <p:nvSpPr>
          <p:cNvPr id="31" name="Hexagon 30">
            <a:extLst>
              <a:ext uri="{FF2B5EF4-FFF2-40B4-BE49-F238E27FC236}">
                <a16:creationId xmlns:a16="http://schemas.microsoft.com/office/drawing/2014/main" id="{A6DA3A3A-E988-45A0-9811-8FA45642634A}"/>
              </a:ext>
            </a:extLst>
          </p:cNvPr>
          <p:cNvSpPr/>
          <p:nvPr/>
        </p:nvSpPr>
        <p:spPr>
          <a:xfrm rot="5400000">
            <a:off x="3938991" y="3487247"/>
            <a:ext cx="1110944" cy="966184"/>
          </a:xfrm>
          <a:prstGeom prst="hexagon">
            <a:avLst>
              <a:gd name="adj" fmla="val 28802"/>
              <a:gd name="vf" fmla="val 115470"/>
            </a:avLst>
          </a:prstGeom>
          <a:solidFill>
            <a:srgbClr val="D8D8D8">
              <a:lumMod val="90000"/>
            </a:srgbClr>
          </a:solidFill>
          <a:ln w="25400" cap="flat" cmpd="sng" algn="ctr">
            <a:noFill/>
            <a:prstDash val="solid"/>
          </a:ln>
          <a:effectLst/>
        </p:spPr>
        <p:txBody>
          <a:bodyPr spcFirstLastPara="0" vert="vert270" wrap="square" lIns="670560" tIns="0" rIns="0" bIns="0" numCol="1" spcCol="1270" anchor="t" anchorCtr="0">
            <a:noAutofit/>
          </a:bodyPr>
          <a:lstStyle/>
          <a:p>
            <a:pPr marL="0" marR="0" lvl="0" indent="0" algn="ctr" defTabSz="888978" eaLnBrk="1" fontAlgn="auto" latinLnBrk="0" hangingPunct="1">
              <a:lnSpc>
                <a:spcPct val="90000"/>
              </a:lnSpc>
              <a:spcBef>
                <a:spcPct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Lato"/>
              <a:ea typeface="+mn-ea"/>
              <a:cs typeface="+mn-cs"/>
              <a:rtl val="0"/>
            </a:endParaRPr>
          </a:p>
        </p:txBody>
      </p:sp>
      <p:sp>
        <p:nvSpPr>
          <p:cNvPr id="32" name="Hexagon 31">
            <a:extLst>
              <a:ext uri="{FF2B5EF4-FFF2-40B4-BE49-F238E27FC236}">
                <a16:creationId xmlns:a16="http://schemas.microsoft.com/office/drawing/2014/main" id="{C89F90E1-4A56-4F11-8457-E71FD83A7414}"/>
              </a:ext>
            </a:extLst>
          </p:cNvPr>
          <p:cNvSpPr/>
          <p:nvPr/>
        </p:nvSpPr>
        <p:spPr>
          <a:xfrm rot="5400000">
            <a:off x="4933213" y="3454690"/>
            <a:ext cx="1110944" cy="966184"/>
          </a:xfrm>
          <a:prstGeom prst="hexagon">
            <a:avLst>
              <a:gd name="adj" fmla="val 28802"/>
              <a:gd name="vf" fmla="val 115470"/>
            </a:avLst>
          </a:prstGeom>
          <a:solidFill>
            <a:srgbClr val="D8D8D8">
              <a:lumMod val="90000"/>
            </a:srgbClr>
          </a:solidFill>
          <a:ln w="25400" cap="flat" cmpd="sng" algn="ctr">
            <a:noFill/>
            <a:prstDash val="solid"/>
          </a:ln>
          <a:effectLst/>
        </p:spPr>
        <p:txBody>
          <a:bodyPr spcFirstLastPara="0" vert="vert270" wrap="square" lIns="670560" tIns="0" rIns="0" bIns="0" numCol="1" spcCol="1270" anchor="t" anchorCtr="0">
            <a:noAutofit/>
          </a:bodyPr>
          <a:lstStyle/>
          <a:p>
            <a:pPr marL="0" marR="0" lvl="0" indent="0" algn="ctr" defTabSz="888978" eaLnBrk="1" fontAlgn="auto" latinLnBrk="0" hangingPunct="1">
              <a:lnSpc>
                <a:spcPct val="90000"/>
              </a:lnSpc>
              <a:spcBef>
                <a:spcPct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Lato"/>
              <a:ea typeface="+mn-ea"/>
              <a:cs typeface="+mn-cs"/>
              <a:rtl val="0"/>
            </a:endParaRPr>
          </a:p>
        </p:txBody>
      </p:sp>
      <p:sp>
        <p:nvSpPr>
          <p:cNvPr id="33" name="Hexagon 32">
            <a:extLst>
              <a:ext uri="{FF2B5EF4-FFF2-40B4-BE49-F238E27FC236}">
                <a16:creationId xmlns:a16="http://schemas.microsoft.com/office/drawing/2014/main" id="{FE52A94E-0460-4AEA-A6E1-72834B81A8B2}"/>
              </a:ext>
            </a:extLst>
          </p:cNvPr>
          <p:cNvSpPr/>
          <p:nvPr/>
        </p:nvSpPr>
        <p:spPr>
          <a:xfrm rot="5400000">
            <a:off x="5926060" y="3438688"/>
            <a:ext cx="1110944" cy="966184"/>
          </a:xfrm>
          <a:prstGeom prst="hexagon">
            <a:avLst>
              <a:gd name="adj" fmla="val 28802"/>
              <a:gd name="vf" fmla="val 115470"/>
            </a:avLst>
          </a:prstGeom>
          <a:solidFill>
            <a:srgbClr val="D8D8D8">
              <a:lumMod val="90000"/>
            </a:srgbClr>
          </a:solidFill>
          <a:ln w="25400" cap="flat" cmpd="sng" algn="ctr">
            <a:noFill/>
            <a:prstDash val="solid"/>
          </a:ln>
          <a:effectLst/>
        </p:spPr>
        <p:txBody>
          <a:bodyPr spcFirstLastPara="0" vert="vert270" wrap="square" lIns="670560" tIns="0" rIns="0" bIns="0" numCol="1" spcCol="1270" anchor="t" anchorCtr="0">
            <a:noAutofit/>
          </a:bodyPr>
          <a:lstStyle/>
          <a:p>
            <a:pPr marL="0" marR="0" lvl="0" indent="0" algn="ctr" defTabSz="888978" eaLnBrk="1" fontAlgn="auto" latinLnBrk="0" hangingPunct="1">
              <a:lnSpc>
                <a:spcPct val="90000"/>
              </a:lnSpc>
              <a:spcBef>
                <a:spcPct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Lato"/>
              <a:ea typeface="+mn-ea"/>
              <a:cs typeface="+mn-cs"/>
              <a:rtl val="0"/>
            </a:endParaRPr>
          </a:p>
        </p:txBody>
      </p:sp>
      <p:sp>
        <p:nvSpPr>
          <p:cNvPr id="34" name="Hexagon 33">
            <a:extLst>
              <a:ext uri="{FF2B5EF4-FFF2-40B4-BE49-F238E27FC236}">
                <a16:creationId xmlns:a16="http://schemas.microsoft.com/office/drawing/2014/main" id="{47F6BBF8-7A76-47EC-861B-1332917C6959}"/>
              </a:ext>
            </a:extLst>
          </p:cNvPr>
          <p:cNvSpPr/>
          <p:nvPr/>
        </p:nvSpPr>
        <p:spPr>
          <a:xfrm rot="5400000">
            <a:off x="6928100" y="3437515"/>
            <a:ext cx="1110944" cy="966184"/>
          </a:xfrm>
          <a:prstGeom prst="hexagon">
            <a:avLst>
              <a:gd name="adj" fmla="val 28802"/>
              <a:gd name="vf" fmla="val 115470"/>
            </a:avLst>
          </a:prstGeom>
          <a:solidFill>
            <a:srgbClr val="D8D8D8">
              <a:lumMod val="90000"/>
            </a:srgbClr>
          </a:solidFill>
          <a:ln w="25400" cap="flat" cmpd="sng" algn="ctr">
            <a:noFill/>
            <a:prstDash val="solid"/>
          </a:ln>
          <a:effectLst/>
        </p:spPr>
        <p:txBody>
          <a:bodyPr spcFirstLastPara="0" vert="vert270" wrap="square" lIns="670560" tIns="0" rIns="0" bIns="0" numCol="1" spcCol="1270" anchor="t" anchorCtr="0">
            <a:noAutofit/>
          </a:bodyPr>
          <a:lstStyle/>
          <a:p>
            <a:pPr marL="0" marR="0" lvl="0" indent="0" algn="ctr" defTabSz="888978" eaLnBrk="1" fontAlgn="auto" latinLnBrk="0" hangingPunct="1">
              <a:lnSpc>
                <a:spcPct val="90000"/>
              </a:lnSpc>
              <a:spcBef>
                <a:spcPct val="0"/>
              </a:spcBef>
              <a:spcAft>
                <a:spcPts val="0"/>
              </a:spcAft>
              <a:buClrTx/>
              <a:buSzTx/>
              <a:buFontTx/>
              <a:buNone/>
              <a:tabLst/>
              <a:defRPr/>
            </a:pPr>
            <a:endParaRPr kumimoji="0" lang="en-US" sz="900" b="0" i="0" u="none" strike="noStrike" kern="0" cap="none" spc="0" normalizeH="0" baseline="0" noProof="0" dirty="0">
              <a:ln>
                <a:noFill/>
              </a:ln>
              <a:solidFill>
                <a:prstClr val="black"/>
              </a:solidFill>
              <a:effectLst/>
              <a:uLnTx/>
              <a:uFillTx/>
              <a:latin typeface="Lato"/>
              <a:ea typeface="+mn-ea"/>
              <a:cs typeface="+mn-cs"/>
              <a:rtl val="0"/>
            </a:endParaRPr>
          </a:p>
        </p:txBody>
      </p:sp>
      <p:sp>
        <p:nvSpPr>
          <p:cNvPr id="35" name="TextBox 34">
            <a:extLst>
              <a:ext uri="{FF2B5EF4-FFF2-40B4-BE49-F238E27FC236}">
                <a16:creationId xmlns:a16="http://schemas.microsoft.com/office/drawing/2014/main" id="{6C48E9C6-C440-4284-B40F-EC604FB1B3E9}"/>
              </a:ext>
            </a:extLst>
          </p:cNvPr>
          <p:cNvSpPr txBox="1"/>
          <p:nvPr/>
        </p:nvSpPr>
        <p:spPr>
          <a:xfrm>
            <a:off x="2912914" y="3782306"/>
            <a:ext cx="1066850" cy="369332"/>
          </a:xfrm>
          <a:prstGeom prst="rect">
            <a:avLst/>
          </a:prstGeom>
        </p:spPr>
        <p:txBody>
          <a:bodyPr vert="horz" wrap="square" lIns="91440" tIns="45720" rIns="91440" bIns="45720" rtlCol="0">
            <a:spAutoFit/>
          </a:bodyPr>
          <a:lstStyle/>
          <a:p>
            <a:pPr algn="ctr">
              <a:spcBef>
                <a:spcPts val="300"/>
              </a:spcBef>
              <a:spcAft>
                <a:spcPts val="300"/>
              </a:spcAft>
              <a:buClrTx/>
              <a:buFontTx/>
              <a:buNone/>
            </a:pPr>
            <a:r>
              <a:rPr lang="en-US" sz="900" dirty="0">
                <a:solidFill>
                  <a:prstClr val="black"/>
                </a:solidFill>
                <a:latin typeface="Arial" panose="020B0604020202020204" pitchFamily="34" charset="0"/>
                <a:cs typeface="Arial" panose="020B0604020202020204" pitchFamily="34" charset="0"/>
                <a:rtl val="0"/>
              </a:rPr>
              <a:t>The Engineering Design Process</a:t>
            </a:r>
          </a:p>
        </p:txBody>
      </p:sp>
      <p:sp>
        <p:nvSpPr>
          <p:cNvPr id="37" name="TextBox 36">
            <a:extLst>
              <a:ext uri="{FF2B5EF4-FFF2-40B4-BE49-F238E27FC236}">
                <a16:creationId xmlns:a16="http://schemas.microsoft.com/office/drawing/2014/main" id="{307C146C-AD84-466A-B230-4DED42CF7EFB}"/>
              </a:ext>
            </a:extLst>
          </p:cNvPr>
          <p:cNvSpPr txBox="1"/>
          <p:nvPr/>
        </p:nvSpPr>
        <p:spPr>
          <a:xfrm>
            <a:off x="3882603" y="3754511"/>
            <a:ext cx="1127658" cy="507831"/>
          </a:xfrm>
          <a:prstGeom prst="rect">
            <a:avLst/>
          </a:prstGeom>
        </p:spPr>
        <p:txBody>
          <a:bodyPr vert="horz" wrap="square" lIns="91440" tIns="45720" rIns="91440" bIns="45720" rtlCol="0">
            <a:spAutoFit/>
          </a:bodyPr>
          <a:lstStyle/>
          <a:p>
            <a:pPr marL="0" marR="0" lvl="0" indent="0" algn="ctr" defTabSz="914400" eaLnBrk="1" fontAlgn="auto" latinLnBrk="0" hangingPunct="1">
              <a:lnSpc>
                <a:spcPct val="100000"/>
              </a:lnSpc>
              <a:spcBef>
                <a:spcPts val="300"/>
              </a:spcBef>
              <a:spcAft>
                <a:spcPts val="300"/>
              </a:spcAft>
              <a:buClrTx/>
              <a:buSzTx/>
              <a:buFontTx/>
              <a:buNone/>
              <a:tabLst/>
              <a:defRPr/>
            </a:pPr>
            <a:r>
              <a:rPr kumimoji="0" lang="en-US" sz="900" b="0" i="0" u="none" strike="noStrike" kern="0" cap="none" spc="0" normalizeH="0" baseline="0" noProof="0" dirty="0">
                <a:ln>
                  <a:noFill/>
                </a:ln>
                <a:solidFill>
                  <a:prstClr val="black"/>
                </a:solidFill>
                <a:effectLst/>
                <a:uLnTx/>
                <a:uFillTx/>
                <a:rtl val="0"/>
              </a:rPr>
              <a:t>Foundational Concepts of Robotics</a:t>
            </a:r>
            <a:endParaRPr kumimoji="0" lang="en-US" sz="900" b="0" i="0" u="none" strike="noStrike" kern="0" cap="none" spc="0" normalizeH="0" baseline="0" noProof="0" dirty="0">
              <a:ln>
                <a:noFill/>
              </a:ln>
              <a:solidFill>
                <a:prstClr val="black"/>
              </a:solidFill>
              <a:effectLst/>
              <a:uLnTx/>
              <a:uFillTx/>
              <a:latin typeface="Arial" panose="020B0604020202020204" pitchFamily="34" charset="0"/>
              <a:cs typeface="Arial" panose="020B0604020202020204" pitchFamily="34" charset="0"/>
              <a:rtl val="0"/>
            </a:endParaRPr>
          </a:p>
        </p:txBody>
      </p:sp>
      <p:sp>
        <p:nvSpPr>
          <p:cNvPr id="39" name="TextBox 38">
            <a:extLst>
              <a:ext uri="{FF2B5EF4-FFF2-40B4-BE49-F238E27FC236}">
                <a16:creationId xmlns:a16="http://schemas.microsoft.com/office/drawing/2014/main" id="{6746505D-FB29-45DD-B748-76E2C405761E}"/>
              </a:ext>
            </a:extLst>
          </p:cNvPr>
          <p:cNvSpPr txBox="1"/>
          <p:nvPr/>
        </p:nvSpPr>
        <p:spPr>
          <a:xfrm>
            <a:off x="4972417" y="3704219"/>
            <a:ext cx="1021794" cy="492443"/>
          </a:xfrm>
          <a:prstGeom prst="rect">
            <a:avLst/>
          </a:prstGeom>
        </p:spPr>
        <p:txBody>
          <a:bodyPr vert="horz" wrap="square" lIns="91440" tIns="45720" rIns="91440" bIns="45720" rtlCol="0">
            <a:spAutoFit/>
          </a:bodyPr>
          <a:lstStyle/>
          <a:p>
            <a:pPr algn="ctr">
              <a:spcBef>
                <a:spcPts val="300"/>
              </a:spcBef>
              <a:spcAft>
                <a:spcPts val="300"/>
              </a:spcAft>
              <a:buClrTx/>
              <a:buFontTx/>
              <a:buNone/>
            </a:pPr>
            <a:r>
              <a:rPr lang="en-US" sz="850" dirty="0">
                <a:latin typeface="Arial" panose="020B0604020202020204" pitchFamily="34" charset="0"/>
                <a:cs typeface="Arial" panose="020B0604020202020204" pitchFamily="34" charset="0"/>
                <a:rtl val="0"/>
              </a:rPr>
              <a:t>Technical </a:t>
            </a:r>
            <a:r>
              <a:rPr lang="en-US" sz="900" dirty="0">
                <a:latin typeface="Arial" panose="020B0604020202020204" pitchFamily="34" charset="0"/>
                <a:cs typeface="Arial" panose="020B0604020202020204" pitchFamily="34" charset="0"/>
                <a:rtl val="0"/>
              </a:rPr>
              <a:t>Drafting</a:t>
            </a:r>
            <a:r>
              <a:rPr lang="en-US" sz="850" dirty="0">
                <a:latin typeface="Arial" panose="020B0604020202020204" pitchFamily="34" charset="0"/>
                <a:cs typeface="Arial" panose="020B0604020202020204" pitchFamily="34" charset="0"/>
                <a:rtl val="0"/>
              </a:rPr>
              <a:t> in 2D and 3D</a:t>
            </a:r>
          </a:p>
        </p:txBody>
      </p:sp>
      <p:sp>
        <p:nvSpPr>
          <p:cNvPr id="40" name="TextBox 39">
            <a:extLst>
              <a:ext uri="{FF2B5EF4-FFF2-40B4-BE49-F238E27FC236}">
                <a16:creationId xmlns:a16="http://schemas.microsoft.com/office/drawing/2014/main" id="{3E480B1F-0217-40DA-A8C7-EDC2DAA61FD6}"/>
              </a:ext>
            </a:extLst>
          </p:cNvPr>
          <p:cNvSpPr txBox="1"/>
          <p:nvPr/>
        </p:nvSpPr>
        <p:spPr>
          <a:xfrm>
            <a:off x="5925387" y="3692677"/>
            <a:ext cx="1066850" cy="507831"/>
          </a:xfrm>
          <a:prstGeom prst="rect">
            <a:avLst/>
          </a:prstGeom>
        </p:spPr>
        <p:txBody>
          <a:bodyPr vert="horz" wrap="square" lIns="91440" tIns="45720" rIns="91440" bIns="45720" rtlCol="0">
            <a:spAutoFit/>
          </a:bodyPr>
          <a:lstStyle/>
          <a:p>
            <a:pPr algn="ctr">
              <a:spcBef>
                <a:spcPts val="300"/>
              </a:spcBef>
              <a:spcAft>
                <a:spcPts val="300"/>
              </a:spcAft>
              <a:buClrTx/>
              <a:buFontTx/>
              <a:buNone/>
            </a:pPr>
            <a:r>
              <a:rPr lang="en-US" sz="900" dirty="0">
                <a:latin typeface="Arial" panose="020B0604020202020204" pitchFamily="34" charset="0"/>
                <a:cs typeface="Arial" panose="020B0604020202020204" pitchFamily="34" charset="0"/>
                <a:rtl val="0"/>
              </a:rPr>
              <a:t>Electrical Circuitry and Programming </a:t>
            </a:r>
          </a:p>
        </p:txBody>
      </p:sp>
      <p:sp>
        <p:nvSpPr>
          <p:cNvPr id="42" name="TextBox 41">
            <a:extLst>
              <a:ext uri="{FF2B5EF4-FFF2-40B4-BE49-F238E27FC236}">
                <a16:creationId xmlns:a16="http://schemas.microsoft.com/office/drawing/2014/main" id="{073F087E-A8A8-4244-9C88-FFF082A72552}"/>
              </a:ext>
            </a:extLst>
          </p:cNvPr>
          <p:cNvSpPr txBox="1"/>
          <p:nvPr/>
        </p:nvSpPr>
        <p:spPr>
          <a:xfrm>
            <a:off x="6946850" y="3632402"/>
            <a:ext cx="1066850" cy="646331"/>
          </a:xfrm>
          <a:prstGeom prst="rect">
            <a:avLst/>
          </a:prstGeom>
        </p:spPr>
        <p:txBody>
          <a:bodyPr vert="horz" wrap="square" lIns="91440" tIns="45720" rIns="91440" bIns="45720" rtlCol="0">
            <a:spAutoFit/>
          </a:bodyPr>
          <a:lstStyle/>
          <a:p>
            <a:pPr algn="ctr">
              <a:spcBef>
                <a:spcPts val="300"/>
              </a:spcBef>
              <a:spcAft>
                <a:spcPts val="300"/>
              </a:spcAft>
              <a:buClrTx/>
              <a:buFontTx/>
              <a:buNone/>
            </a:pPr>
            <a:r>
              <a:rPr lang="en-US" sz="900" dirty="0">
                <a:latin typeface="Arial" panose="020B0604020202020204" pitchFamily="34" charset="0"/>
                <a:cs typeface="Arial" panose="020B0604020202020204" pitchFamily="34" charset="0"/>
                <a:rtl val="0"/>
              </a:rPr>
              <a:t>Engineering Economics and Program Management</a:t>
            </a:r>
          </a:p>
        </p:txBody>
      </p:sp>
      <p:pic>
        <p:nvPicPr>
          <p:cNvPr id="2" name="Picture 1">
            <a:extLst>
              <a:ext uri="{FF2B5EF4-FFF2-40B4-BE49-F238E27FC236}">
                <a16:creationId xmlns:a16="http://schemas.microsoft.com/office/drawing/2014/main" id="{9CB80BA3-A6A4-4046-B54C-3DE4B8BA92DD}"/>
              </a:ext>
            </a:extLst>
          </p:cNvPr>
          <p:cNvPicPr>
            <a:picLocks noChangeAspect="1"/>
          </p:cNvPicPr>
          <p:nvPr/>
        </p:nvPicPr>
        <p:blipFill>
          <a:blip r:embed="rId3"/>
          <a:stretch>
            <a:fillRect/>
          </a:stretch>
        </p:blipFill>
        <p:spPr>
          <a:xfrm>
            <a:off x="7993255" y="3358292"/>
            <a:ext cx="969348" cy="1109568"/>
          </a:xfrm>
          <a:prstGeom prst="rect">
            <a:avLst/>
          </a:prstGeom>
        </p:spPr>
      </p:pic>
      <p:sp>
        <p:nvSpPr>
          <p:cNvPr id="45" name="TextBox 44">
            <a:extLst>
              <a:ext uri="{FF2B5EF4-FFF2-40B4-BE49-F238E27FC236}">
                <a16:creationId xmlns:a16="http://schemas.microsoft.com/office/drawing/2014/main" id="{D37BE779-0237-433F-89F9-62F20102A50A}"/>
              </a:ext>
            </a:extLst>
          </p:cNvPr>
          <p:cNvSpPr txBox="1"/>
          <p:nvPr/>
        </p:nvSpPr>
        <p:spPr>
          <a:xfrm>
            <a:off x="7906111" y="3700139"/>
            <a:ext cx="1066850" cy="507831"/>
          </a:xfrm>
          <a:prstGeom prst="rect">
            <a:avLst/>
          </a:prstGeom>
        </p:spPr>
        <p:txBody>
          <a:bodyPr vert="horz" wrap="square" lIns="91440" tIns="45720" rIns="91440" bIns="45720" rtlCol="0">
            <a:spAutoFit/>
          </a:bodyPr>
          <a:lstStyle/>
          <a:p>
            <a:pPr algn="ctr">
              <a:spcBef>
                <a:spcPts val="300"/>
              </a:spcBef>
              <a:spcAft>
                <a:spcPts val="300"/>
              </a:spcAft>
              <a:buClrTx/>
              <a:buFontTx/>
              <a:buNone/>
            </a:pPr>
            <a:r>
              <a:rPr lang="en-US" sz="900" dirty="0">
                <a:latin typeface="Arial" panose="020B0604020202020204" pitchFamily="34" charset="0"/>
                <a:cs typeface="Arial" panose="020B0604020202020204" pitchFamily="34" charset="0"/>
                <a:rtl val="0"/>
              </a:rPr>
              <a:t>Engineering Ethics and Safety</a:t>
            </a:r>
          </a:p>
        </p:txBody>
      </p:sp>
    </p:spTree>
    <p:extLst>
      <p:ext uri="{BB962C8B-B14F-4D97-AF65-F5344CB8AC3E}">
        <p14:creationId xmlns:p14="http://schemas.microsoft.com/office/powerpoint/2010/main" val="276220744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pic>
        <p:nvPicPr>
          <p:cNvPr id="692" name="Google Shape;692;p69"/>
          <p:cNvPicPr preferRelativeResize="0">
            <a:picLocks noGrp="1"/>
          </p:cNvPicPr>
          <p:nvPr>
            <p:ph type="pic" idx="2"/>
          </p:nvPr>
        </p:nvPicPr>
        <p:blipFill rotWithShape="1">
          <a:blip r:embed="rId3">
            <a:alphaModFix/>
          </a:blip>
          <a:srcRect l="34491" r="6740"/>
          <a:stretch/>
        </p:blipFill>
        <p:spPr>
          <a:xfrm>
            <a:off x="5029200" y="-197428"/>
            <a:ext cx="4114800" cy="4668300"/>
          </a:xfrm>
          <a:prstGeom prst="rect">
            <a:avLst/>
          </a:prstGeom>
          <a:noFill/>
          <a:ln>
            <a:noFill/>
          </a:ln>
        </p:spPr>
      </p:pic>
      <p:sp>
        <p:nvSpPr>
          <p:cNvPr id="693" name="Google Shape;693;p69"/>
          <p:cNvSpPr txBox="1">
            <a:spLocks noGrp="1"/>
          </p:cNvSpPr>
          <p:nvPr>
            <p:ph type="body" idx="1"/>
          </p:nvPr>
        </p:nvSpPr>
        <p:spPr>
          <a:xfrm>
            <a:off x="-200" y="1014200"/>
            <a:ext cx="5029400" cy="2590373"/>
          </a:xfrm>
          <a:prstGeom prst="rect">
            <a:avLst/>
          </a:prstGeom>
          <a:noFill/>
          <a:ln>
            <a:noFill/>
          </a:ln>
        </p:spPr>
        <p:txBody>
          <a:bodyPr spcFirstLastPara="1" wrap="square" lIns="68575" tIns="34275" rIns="68575" bIns="34275" anchor="t" anchorCtr="0">
            <a:noAutofit/>
          </a:bodyPr>
          <a:lstStyle/>
          <a:p>
            <a:pPr marL="342900" indent="-342900">
              <a:lnSpc>
                <a:spcPct val="100000"/>
              </a:lnSpc>
              <a:spcBef>
                <a:spcPts val="0"/>
              </a:spcBef>
              <a:buClr>
                <a:schemeClr val="dk1"/>
              </a:buClr>
              <a:buSzPts val="2400"/>
            </a:pPr>
            <a:r>
              <a:rPr lang="en" sz="2000" dirty="0">
                <a:solidFill>
                  <a:schemeClr val="dk1"/>
                </a:solidFill>
                <a:latin typeface="Calibri" panose="020F0502020204030204" pitchFamily="34" charset="0"/>
                <a:cs typeface="Calibri" panose="020F0502020204030204" pitchFamily="34" charset="0"/>
              </a:rPr>
              <a:t>Any teacher can learn how to facilitate a LSU STEM Pathways course. Main prerequisite: must have a </a:t>
            </a:r>
            <a:r>
              <a:rPr lang="en" sz="2000" dirty="0" smtClean="0">
                <a:solidFill>
                  <a:schemeClr val="dk1"/>
                </a:solidFill>
                <a:latin typeface="Calibri" panose="020F0502020204030204" pitchFamily="34" charset="0"/>
                <a:cs typeface="Calibri" panose="020F0502020204030204" pitchFamily="34" charset="0"/>
              </a:rPr>
              <a:t>passion </a:t>
            </a:r>
            <a:r>
              <a:rPr lang="en" sz="2000" dirty="0">
                <a:solidFill>
                  <a:schemeClr val="dk1"/>
                </a:solidFill>
                <a:latin typeface="Calibri" panose="020F0502020204030204" pitchFamily="34" charset="0"/>
                <a:cs typeface="Calibri" panose="020F0502020204030204" pitchFamily="34" charset="0"/>
              </a:rPr>
              <a:t>to learn!</a:t>
            </a:r>
          </a:p>
          <a:p>
            <a:pPr marL="342900" indent="-342900">
              <a:lnSpc>
                <a:spcPct val="100000"/>
              </a:lnSpc>
              <a:spcBef>
                <a:spcPts val="0"/>
              </a:spcBef>
              <a:buClr>
                <a:schemeClr val="dk1"/>
              </a:buClr>
              <a:buSzPts val="2400"/>
            </a:pPr>
            <a:r>
              <a:rPr lang="en" sz="2000" dirty="0">
                <a:solidFill>
                  <a:schemeClr val="dk1"/>
                </a:solidFill>
                <a:latin typeface="Calibri" panose="020F0502020204030204" pitchFamily="34" charset="0"/>
                <a:cs typeface="Calibri" panose="020F0502020204030204" pitchFamily="34" charset="0"/>
              </a:rPr>
              <a:t>Experienced teachers, technical or </a:t>
            </a:r>
            <a:r>
              <a:rPr lang="en" sz="2000" dirty="0" smtClean="0">
                <a:solidFill>
                  <a:schemeClr val="dk1"/>
                </a:solidFill>
                <a:latin typeface="Calibri" panose="020F0502020204030204" pitchFamily="34" charset="0"/>
                <a:cs typeface="Calibri" panose="020F0502020204030204" pitchFamily="34" charset="0"/>
              </a:rPr>
              <a:t>non-technical, </a:t>
            </a:r>
            <a:r>
              <a:rPr lang="en" sz="2000" dirty="0">
                <a:solidFill>
                  <a:schemeClr val="dk1"/>
                </a:solidFill>
                <a:latin typeface="Calibri" panose="020F0502020204030204" pitchFamily="34" charset="0"/>
                <a:cs typeface="Calibri" panose="020F0502020204030204" pitchFamily="34" charset="0"/>
              </a:rPr>
              <a:t>from all fields</a:t>
            </a:r>
          </a:p>
          <a:p>
            <a:pPr marL="342900" indent="-342900">
              <a:lnSpc>
                <a:spcPct val="100000"/>
              </a:lnSpc>
              <a:spcBef>
                <a:spcPts val="0"/>
              </a:spcBef>
              <a:buClr>
                <a:schemeClr val="dk1"/>
              </a:buClr>
              <a:buSzPts val="2400"/>
            </a:pPr>
            <a:r>
              <a:rPr lang="en" sz="2000" dirty="0">
                <a:solidFill>
                  <a:schemeClr val="dk1"/>
                </a:solidFill>
                <a:latin typeface="Calibri" panose="020F0502020204030204" pitchFamily="34" charset="0"/>
                <a:cs typeface="Calibri" panose="020F0502020204030204" pitchFamily="34" charset="0"/>
              </a:rPr>
              <a:t>Novice teachers, certified and uncertified</a:t>
            </a:r>
          </a:p>
          <a:p>
            <a:pPr marL="342900" indent="-342900">
              <a:lnSpc>
                <a:spcPct val="100000"/>
              </a:lnSpc>
              <a:spcBef>
                <a:spcPts val="0"/>
              </a:spcBef>
              <a:buClr>
                <a:schemeClr val="dk1"/>
              </a:buClr>
              <a:buSzPts val="2400"/>
            </a:pPr>
            <a:r>
              <a:rPr lang="en" sz="2000" dirty="0">
                <a:solidFill>
                  <a:schemeClr val="dk1"/>
                </a:solidFill>
                <a:latin typeface="Calibri" panose="020F0502020204030204" pitchFamily="34" charset="0"/>
                <a:cs typeface="Calibri" panose="020F0502020204030204" pitchFamily="34" charset="0"/>
              </a:rPr>
              <a:t>Optional Math Praxis Preparation</a:t>
            </a:r>
            <a:endParaRPr sz="2000" dirty="0">
              <a:solidFill>
                <a:schemeClr val="dk1"/>
              </a:solidFill>
              <a:latin typeface="Calibri" panose="020F0502020204030204" pitchFamily="34" charset="0"/>
              <a:cs typeface="Calibri" panose="020F0502020204030204" pitchFamily="34" charset="0"/>
            </a:endParaRPr>
          </a:p>
        </p:txBody>
      </p:sp>
      <p:sp>
        <p:nvSpPr>
          <p:cNvPr id="694" name="Google Shape;694;p69"/>
          <p:cNvSpPr txBox="1">
            <a:spLocks noGrp="1"/>
          </p:cNvSpPr>
          <p:nvPr>
            <p:ph type="body" idx="3"/>
          </p:nvPr>
        </p:nvSpPr>
        <p:spPr>
          <a:xfrm>
            <a:off x="466344" y="0"/>
            <a:ext cx="5231071" cy="859800"/>
          </a:xfrm>
          <a:prstGeom prst="rect">
            <a:avLst/>
          </a:prstGeom>
          <a:noFill/>
          <a:ln>
            <a:noFill/>
          </a:ln>
        </p:spPr>
        <p:txBody>
          <a:bodyPr spcFirstLastPara="1" wrap="square" lIns="68575" tIns="34275" rIns="68575" bIns="34275" anchor="ctr" anchorCtr="0">
            <a:noAutofit/>
          </a:bodyPr>
          <a:lstStyle/>
          <a:p>
            <a:pPr marL="0" lvl="0" indent="0" algn="l" rtl="0">
              <a:lnSpc>
                <a:spcPct val="100000"/>
              </a:lnSpc>
              <a:spcBef>
                <a:spcPts val="0"/>
              </a:spcBef>
              <a:spcAft>
                <a:spcPts val="0"/>
              </a:spcAft>
              <a:buClr>
                <a:schemeClr val="accent1"/>
              </a:buClr>
              <a:buSzPts val="3300"/>
              <a:buNone/>
            </a:pPr>
            <a:r>
              <a:rPr lang="en-US" sz="2400" dirty="0"/>
              <a:t>WHO </a:t>
            </a:r>
            <a:r>
              <a:rPr lang="en-US" sz="2400" dirty="0" smtClean="0"/>
              <a:t>MAY FACILITATE</a:t>
            </a:r>
            <a:r>
              <a:rPr lang="en" sz="2400" dirty="0" smtClean="0"/>
              <a:t> </a:t>
            </a:r>
            <a:r>
              <a:rPr lang="en" sz="2400" dirty="0"/>
              <a:t>THE</a:t>
            </a:r>
          </a:p>
          <a:p>
            <a:pPr marL="0" lvl="0" indent="0" algn="l" rtl="0">
              <a:lnSpc>
                <a:spcPct val="100000"/>
              </a:lnSpc>
              <a:spcBef>
                <a:spcPts val="0"/>
              </a:spcBef>
              <a:spcAft>
                <a:spcPts val="0"/>
              </a:spcAft>
              <a:buClr>
                <a:schemeClr val="accent1"/>
              </a:buClr>
              <a:buSzPts val="3300"/>
              <a:buNone/>
            </a:pPr>
            <a:r>
              <a:rPr lang="en" sz="2400" dirty="0"/>
              <a:t>            PATHWAY </a:t>
            </a:r>
            <a:r>
              <a:rPr lang="en-US" sz="2400" dirty="0"/>
              <a:t>COURSES</a:t>
            </a:r>
            <a:r>
              <a:rPr lang="en" sz="3000" dirty="0"/>
              <a:t>?</a:t>
            </a:r>
            <a:endParaRPr sz="3000" dirty="0"/>
          </a:p>
        </p:txBody>
      </p:sp>
      <p:sp>
        <p:nvSpPr>
          <p:cNvPr id="5" name="Google Shape;666;p67">
            <a:extLst>
              <a:ext uri="{FF2B5EF4-FFF2-40B4-BE49-F238E27FC236}">
                <a16:creationId xmlns:a16="http://schemas.microsoft.com/office/drawing/2014/main" id="{FDBC41AF-F5F1-44E5-9811-D7EA7BE19C98}"/>
              </a:ext>
            </a:extLst>
          </p:cNvPr>
          <p:cNvSpPr/>
          <p:nvPr/>
        </p:nvSpPr>
        <p:spPr>
          <a:xfrm>
            <a:off x="126423" y="3397148"/>
            <a:ext cx="4682531" cy="1281150"/>
          </a:xfrm>
          <a:prstGeom prst="roundRect">
            <a:avLst>
              <a:gd name="adj" fmla="val 16667"/>
            </a:avLst>
          </a:prstGeom>
          <a:solidFill>
            <a:srgbClr val="452C79"/>
          </a:solidFill>
          <a:ln w="12700" cap="flat" cmpd="sng">
            <a:solidFill>
              <a:srgbClr val="FBCF1F"/>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TextBox 1">
            <a:extLst>
              <a:ext uri="{FF2B5EF4-FFF2-40B4-BE49-F238E27FC236}">
                <a16:creationId xmlns:a16="http://schemas.microsoft.com/office/drawing/2014/main" id="{8E7A12EA-4B70-4446-A8E9-F51C0C91973B}"/>
              </a:ext>
            </a:extLst>
          </p:cNvPr>
          <p:cNvSpPr txBox="1"/>
          <p:nvPr/>
        </p:nvSpPr>
        <p:spPr>
          <a:xfrm>
            <a:off x="126422" y="3542710"/>
            <a:ext cx="4682531" cy="1015663"/>
          </a:xfrm>
          <a:prstGeom prst="rect">
            <a:avLst/>
          </a:prstGeom>
          <a:noFill/>
        </p:spPr>
        <p:txBody>
          <a:bodyPr wrap="square" rtlCol="0">
            <a:spAutoFit/>
          </a:bodyPr>
          <a:lstStyle/>
          <a:p>
            <a:pPr algn="ctr"/>
            <a:r>
              <a:rPr lang="en-US" sz="2000" dirty="0">
                <a:solidFill>
                  <a:schemeClr val="bg1"/>
                </a:solidFill>
                <a:latin typeface="Calibri" panose="020F0502020204030204" pitchFamily="34" charset="0"/>
                <a:cs typeface="Calibri" panose="020F0502020204030204" pitchFamily="34" charset="0"/>
              </a:rPr>
              <a:t>2019-20: </a:t>
            </a:r>
            <a:endParaRPr lang="en-US" sz="2000" dirty="0" smtClean="0">
              <a:solidFill>
                <a:schemeClr val="bg1"/>
              </a:solidFill>
              <a:latin typeface="Calibri" panose="020F0502020204030204" pitchFamily="34" charset="0"/>
              <a:cs typeface="Calibri" panose="020F0502020204030204" pitchFamily="34" charset="0"/>
            </a:endParaRPr>
          </a:p>
          <a:p>
            <a:pPr algn="ctr"/>
            <a:r>
              <a:rPr lang="en-US" sz="2000" dirty="0" smtClean="0">
                <a:solidFill>
                  <a:schemeClr val="bg1"/>
                </a:solidFill>
                <a:latin typeface="Calibri" panose="020F0502020204030204" pitchFamily="34" charset="0"/>
                <a:cs typeface="Calibri" panose="020F0502020204030204" pitchFamily="34" charset="0"/>
              </a:rPr>
              <a:t>90</a:t>
            </a:r>
            <a:r>
              <a:rPr lang="en-US" sz="2000" dirty="0">
                <a:solidFill>
                  <a:schemeClr val="bg1"/>
                </a:solidFill>
                <a:latin typeface="Calibri" panose="020F0502020204030204" pitchFamily="34" charset="0"/>
                <a:cs typeface="Calibri" panose="020F0502020204030204" pitchFamily="34" charset="0"/>
              </a:rPr>
              <a:t>+ trained LSU STEM Pathways teachers, 40 high schools, 22 districts </a:t>
            </a:r>
          </a:p>
        </p:txBody>
      </p:sp>
      <p:sp>
        <p:nvSpPr>
          <p:cNvPr id="7" name="Google Shape;679;p68">
            <a:extLst>
              <a:ext uri="{FF2B5EF4-FFF2-40B4-BE49-F238E27FC236}">
                <a16:creationId xmlns:a16="http://schemas.microsoft.com/office/drawing/2014/main" id="{D54222F0-B8CF-4DD4-9D64-26F10605A967}"/>
              </a:ext>
            </a:extLst>
          </p:cNvPr>
          <p:cNvSpPr/>
          <p:nvPr/>
        </p:nvSpPr>
        <p:spPr>
          <a:xfrm rot="5400000">
            <a:off x="7187562" y="762123"/>
            <a:ext cx="2039110" cy="1374406"/>
          </a:xfrm>
          <a:prstGeom prst="chevron">
            <a:avLst>
              <a:gd name="adj" fmla="val 50000"/>
            </a:avLst>
          </a:prstGeom>
          <a:solidFill>
            <a:srgbClr val="452C79"/>
          </a:solidFill>
          <a:ln w="25400" cap="flat" cmpd="sng">
            <a:solidFill>
              <a:srgbClr val="FBCF1F"/>
            </a:solidFill>
            <a:prstDash val="solid"/>
            <a:round/>
            <a:headEnd type="none" w="sm" len="sm"/>
            <a:tailEnd type="none" w="sm" len="sm"/>
          </a:ln>
        </p:spPr>
        <p:txBody>
          <a:bodyPr spcFirstLastPara="1" wrap="square" lIns="91425" tIns="91425" rIns="91425" bIns="91425" anchor="ctr" anchorCtr="0">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sysClr val="windowText" lastClr="000000"/>
              </a:solidFill>
              <a:effectLst/>
              <a:uLnTx/>
              <a:uFillTx/>
            </a:endParaRPr>
          </a:p>
        </p:txBody>
      </p:sp>
      <p:sp>
        <p:nvSpPr>
          <p:cNvPr id="8" name="Google Shape;680;p68">
            <a:extLst>
              <a:ext uri="{FF2B5EF4-FFF2-40B4-BE49-F238E27FC236}">
                <a16:creationId xmlns:a16="http://schemas.microsoft.com/office/drawing/2014/main" id="{B385CE76-867F-4AC9-96D4-203DF19E41E1}"/>
              </a:ext>
            </a:extLst>
          </p:cNvPr>
          <p:cNvSpPr txBox="1"/>
          <p:nvPr/>
        </p:nvSpPr>
        <p:spPr>
          <a:xfrm>
            <a:off x="7519914" y="1301778"/>
            <a:ext cx="1374406" cy="547938"/>
          </a:xfrm>
          <a:prstGeom prst="rect">
            <a:avLst/>
          </a:prstGeom>
          <a:noFill/>
          <a:ln>
            <a:noFill/>
          </a:ln>
        </p:spPr>
        <p:txBody>
          <a:bodyPr spcFirstLastPara="1" wrap="square" lIns="14600" tIns="14600" rIns="14600" bIns="14600" anchor="ctr" anchorCtr="0">
            <a:noAutofit/>
          </a:bodyPr>
          <a:lstStyle/>
          <a:p>
            <a:pPr algn="ctr">
              <a:lnSpc>
                <a:spcPct val="90000"/>
              </a:lnSpc>
              <a:buClr>
                <a:srgbClr val="FFFFFF"/>
              </a:buClr>
              <a:buSzPts val="2300"/>
            </a:pPr>
            <a:r>
              <a:rPr lang="en" sz="1800" dirty="0">
                <a:solidFill>
                  <a:srgbClr val="FFFFFF"/>
                </a:solidFill>
                <a:latin typeface="Calibri" panose="020F0502020204030204" pitchFamily="34" charset="0"/>
                <a:cs typeface="Calibri" panose="020F0502020204030204" pitchFamily="34" charset="0"/>
              </a:rPr>
              <a:t>Teachers</a:t>
            </a:r>
            <a:endParaRPr sz="1800" dirty="0">
              <a:latin typeface="Calibri" panose="020F0502020204030204" pitchFamily="34" charset="0"/>
              <a:cs typeface="Calibri" panose="020F0502020204030204" pitchFamily="34" charset="0"/>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70"/>
          <p:cNvSpPr txBox="1">
            <a:spLocks noGrp="1"/>
          </p:cNvSpPr>
          <p:nvPr>
            <p:ph type="body" idx="1"/>
          </p:nvPr>
        </p:nvSpPr>
        <p:spPr>
          <a:xfrm>
            <a:off x="3982474" y="1154102"/>
            <a:ext cx="5106462" cy="3423578"/>
          </a:xfrm>
          <a:prstGeom prst="rect">
            <a:avLst/>
          </a:prstGeom>
          <a:noFill/>
          <a:ln>
            <a:noFill/>
          </a:ln>
        </p:spPr>
        <p:txBody>
          <a:bodyPr spcFirstLastPara="1" wrap="square" lIns="68575" tIns="34275" rIns="68575" bIns="34275" anchor="t" anchorCtr="0">
            <a:noAutofit/>
          </a:bodyPr>
          <a:lstStyle/>
          <a:p>
            <a:pPr marL="177800" lvl="0" indent="-171450" algn="l" rtl="0">
              <a:lnSpc>
                <a:spcPct val="100000"/>
              </a:lnSpc>
              <a:spcBef>
                <a:spcPts val="0"/>
              </a:spcBef>
              <a:spcAft>
                <a:spcPts val="0"/>
              </a:spcAft>
              <a:buClr>
                <a:schemeClr val="accent1"/>
              </a:buClr>
              <a:buSzPts val="2100"/>
              <a:buFont typeface="Arial"/>
              <a:buChar char="•"/>
            </a:pPr>
            <a:r>
              <a:rPr lang="en-US" sz="1800" dirty="0">
                <a:latin typeface="Calibri" panose="020F0502020204030204" pitchFamily="34" charset="0"/>
                <a:cs typeface="Calibri" panose="020F0502020204030204" pitchFamily="34" charset="0"/>
              </a:rPr>
              <a:t>M</a:t>
            </a:r>
            <a:r>
              <a:rPr lang="en" sz="1800" dirty="0">
                <a:latin typeface="Calibri" panose="020F0502020204030204" pitchFamily="34" charset="0"/>
                <a:cs typeface="Calibri" panose="020F0502020204030204" pitchFamily="34" charset="0"/>
              </a:rPr>
              <a:t>andatory 3 or 6 weeks intensive summer training; monthly Saturday follow-up workshops</a:t>
            </a:r>
            <a:endParaRPr sz="1800" dirty="0">
              <a:latin typeface="Calibri" panose="020F0502020204030204" pitchFamily="34" charset="0"/>
              <a:cs typeface="Calibri" panose="020F0502020204030204" pitchFamily="34" charset="0"/>
            </a:endParaRPr>
          </a:p>
          <a:p>
            <a:pPr marL="177800" lvl="0" indent="-171450" algn="l" rtl="0">
              <a:lnSpc>
                <a:spcPct val="100000"/>
              </a:lnSpc>
              <a:spcBef>
                <a:spcPts val="800"/>
              </a:spcBef>
              <a:spcAft>
                <a:spcPts val="0"/>
              </a:spcAft>
              <a:buClr>
                <a:schemeClr val="accent1"/>
              </a:buClr>
              <a:buSzPts val="2100"/>
              <a:buFont typeface="Arial"/>
              <a:buChar char="•"/>
            </a:pPr>
            <a:r>
              <a:rPr lang="en-US" sz="1800" dirty="0">
                <a:latin typeface="Calibri" panose="020F0502020204030204" pitchFamily="34" charset="0"/>
                <a:cs typeface="Calibri" panose="020F0502020204030204" pitchFamily="34" charset="0"/>
              </a:rPr>
              <a:t>R</a:t>
            </a:r>
            <a:r>
              <a:rPr lang="en" sz="1800" dirty="0">
                <a:latin typeface="Calibri" panose="020F0502020204030204" pitchFamily="34" charset="0"/>
                <a:cs typeface="Calibri" panose="020F0502020204030204" pitchFamily="34" charset="0"/>
              </a:rPr>
              <a:t>egistration fee of $1,920 or $3,840 per teacher</a:t>
            </a:r>
          </a:p>
          <a:p>
            <a:pPr marL="177800" indent="-171450">
              <a:lnSpc>
                <a:spcPct val="100000"/>
              </a:lnSpc>
              <a:buSzPts val="2100"/>
            </a:pPr>
            <a:r>
              <a:rPr lang="en" sz="1800" dirty="0">
                <a:latin typeface="Calibri" panose="020F0502020204030204" pitchFamily="34" charset="0"/>
                <a:cs typeface="Calibri" panose="020F0502020204030204" pitchFamily="34" charset="0"/>
              </a:rPr>
              <a:t>Can be taken for LSU graduate </a:t>
            </a:r>
            <a:r>
              <a:rPr lang="en" sz="1800" dirty="0" smtClean="0">
                <a:latin typeface="Calibri" panose="020F0502020204030204" pitchFamily="34" charset="0"/>
                <a:cs typeface="Calibri" panose="020F0502020204030204" pitchFamily="34" charset="0"/>
              </a:rPr>
              <a:t>credit                   (LSU Colleges of Engineering and Science)</a:t>
            </a:r>
          </a:p>
          <a:p>
            <a:pPr marL="177800" indent="-171450">
              <a:lnSpc>
                <a:spcPct val="100000"/>
              </a:lnSpc>
              <a:buSzPts val="2100"/>
            </a:pPr>
            <a:r>
              <a:rPr lang="en" sz="1800" dirty="0">
                <a:latin typeface="Calibri" panose="020F0502020204030204" pitchFamily="34" charset="0"/>
                <a:cs typeface="Calibri" panose="020F0502020204030204" pitchFamily="34" charset="0"/>
              </a:rPr>
              <a:t>S</a:t>
            </a:r>
            <a:r>
              <a:rPr lang="en-US" sz="1800" dirty="0" err="1" smtClean="0">
                <a:latin typeface="Calibri" panose="020F0502020204030204" pitchFamily="34" charset="0"/>
                <a:cs typeface="Calibri" panose="020F0502020204030204" pitchFamily="34" charset="0"/>
              </a:rPr>
              <a:t>tarting</a:t>
            </a:r>
            <a:r>
              <a:rPr lang="en-US" sz="1800" dirty="0" smtClean="0">
                <a:latin typeface="Calibri" panose="020F0502020204030204" pitchFamily="34" charset="0"/>
                <a:cs typeface="Calibri" panose="020F0502020204030204" pitchFamily="34" charset="0"/>
              </a:rPr>
              <a:t> </a:t>
            </a:r>
            <a:r>
              <a:rPr lang="en-US" sz="1800" dirty="0">
                <a:latin typeface="Calibri" panose="020F0502020204030204" pitchFamily="34" charset="0"/>
                <a:cs typeface="Calibri" panose="020F0502020204030204" pitchFamily="34" charset="0"/>
              </a:rPr>
              <a:t>in </a:t>
            </a:r>
            <a:r>
              <a:rPr lang="en-US" sz="1800" dirty="0" smtClean="0">
                <a:latin typeface="Calibri" panose="020F0502020204030204" pitchFamily="34" charset="0"/>
                <a:cs typeface="Calibri" panose="020F0502020204030204" pitchFamily="34" charset="0"/>
              </a:rPr>
              <a:t>2020: </a:t>
            </a:r>
            <a:r>
              <a:rPr lang="en-US" sz="1800" dirty="0">
                <a:latin typeface="Calibri" panose="020F0502020204030204" pitchFamily="34" charset="0"/>
                <a:cs typeface="Calibri" panose="020F0502020204030204" pitchFamily="34" charset="0"/>
              </a:rPr>
              <a:t>micro-credentials </a:t>
            </a:r>
          </a:p>
          <a:p>
            <a:pPr marL="177800" indent="-171450">
              <a:lnSpc>
                <a:spcPct val="100000"/>
              </a:lnSpc>
              <a:buSzPts val="2100"/>
            </a:pPr>
            <a:r>
              <a:rPr lang="en" sz="1800" dirty="0">
                <a:latin typeface="Calibri" panose="020F0502020204030204" pitchFamily="34" charset="0"/>
                <a:cs typeface="Calibri" panose="020F0502020204030204" pitchFamily="34" charset="0"/>
              </a:rPr>
              <a:t>District responsible for </a:t>
            </a:r>
            <a:r>
              <a:rPr lang="en" sz="1800" dirty="0" smtClean="0">
                <a:latin typeface="Calibri" panose="020F0502020204030204" pitchFamily="34" charset="0"/>
                <a:cs typeface="Calibri" panose="020F0502020204030204" pitchFamily="34" charset="0"/>
              </a:rPr>
              <a:t>stipend, </a:t>
            </a:r>
            <a:r>
              <a:rPr lang="en" sz="1800" dirty="0">
                <a:latin typeface="Calibri" panose="020F0502020204030204" pitchFamily="34" charset="0"/>
                <a:cs typeface="Calibri" panose="020F0502020204030204" pitchFamily="34" charset="0"/>
              </a:rPr>
              <a:t>dorm, tuition, </a:t>
            </a:r>
            <a:r>
              <a:rPr lang="en" sz="1800" dirty="0" smtClean="0">
                <a:latin typeface="Calibri" panose="020F0502020204030204" pitchFamily="34" charset="0"/>
                <a:cs typeface="Calibri" panose="020F0502020204030204" pitchFamily="34" charset="0"/>
              </a:rPr>
              <a:t>fees</a:t>
            </a:r>
            <a:endParaRPr lang="en" sz="1800" dirty="0">
              <a:latin typeface="Calibri" panose="020F0502020204030204" pitchFamily="34" charset="0"/>
              <a:cs typeface="Calibri" panose="020F0502020204030204" pitchFamily="34" charset="0"/>
            </a:endParaRPr>
          </a:p>
          <a:p>
            <a:pPr marL="177800" lvl="0" indent="-171450" algn="l" rtl="0">
              <a:lnSpc>
                <a:spcPct val="100000"/>
              </a:lnSpc>
              <a:spcBef>
                <a:spcPts val="800"/>
              </a:spcBef>
              <a:spcAft>
                <a:spcPts val="0"/>
              </a:spcAft>
              <a:buClr>
                <a:schemeClr val="accent1"/>
              </a:buClr>
              <a:buSzPts val="2100"/>
              <a:buFont typeface="Arial"/>
              <a:buChar char="•"/>
            </a:pPr>
            <a:r>
              <a:rPr lang="en" sz="1800" dirty="0" smtClean="0">
                <a:latin typeface="Calibri" panose="020F0502020204030204" pitchFamily="34" charset="0"/>
                <a:cs typeface="Calibri" panose="020F0502020204030204" pitchFamily="34" charset="0"/>
              </a:rPr>
              <a:t>1 </a:t>
            </a:r>
            <a:r>
              <a:rPr lang="en" sz="1800" dirty="0">
                <a:latin typeface="Calibri" panose="020F0502020204030204" pitchFamily="34" charset="0"/>
                <a:cs typeface="Calibri" panose="020F0502020204030204" pitchFamily="34" charset="0"/>
              </a:rPr>
              <a:t>student = $482 - $96 = $</a:t>
            </a:r>
            <a:r>
              <a:rPr lang="en" sz="1800" dirty="0" smtClean="0">
                <a:latin typeface="Calibri" panose="020F0502020204030204" pitchFamily="34" charset="0"/>
                <a:cs typeface="Calibri" panose="020F0502020204030204" pitchFamily="34" charset="0"/>
              </a:rPr>
              <a:t>386;</a:t>
            </a:r>
          </a:p>
          <a:p>
            <a:pPr marL="6350" lvl="0" indent="0" algn="l" rtl="0">
              <a:lnSpc>
                <a:spcPct val="100000"/>
              </a:lnSpc>
              <a:spcBef>
                <a:spcPts val="800"/>
              </a:spcBef>
              <a:spcAft>
                <a:spcPts val="0"/>
              </a:spcAft>
              <a:buClr>
                <a:schemeClr val="accent1"/>
              </a:buClr>
              <a:buSzPts val="2100"/>
              <a:buNone/>
            </a:pPr>
            <a:r>
              <a:rPr lang="en" sz="1800" dirty="0">
                <a:latin typeface="Calibri" panose="020F0502020204030204" pitchFamily="34" charset="0"/>
                <a:cs typeface="Calibri" panose="020F0502020204030204" pitchFamily="34" charset="0"/>
              </a:rPr>
              <a:t> </a:t>
            </a:r>
            <a:r>
              <a:rPr lang="en" sz="1800" dirty="0" smtClean="0">
                <a:latin typeface="Calibri" panose="020F0502020204030204" pitchFamily="34" charset="0"/>
                <a:cs typeface="Calibri" panose="020F0502020204030204" pitchFamily="34" charset="0"/>
              </a:rPr>
              <a:t>  </a:t>
            </a:r>
            <a:r>
              <a:rPr lang="en" sz="2000" b="1" dirty="0" smtClean="0">
                <a:latin typeface="Calibri" panose="020F0502020204030204" pitchFamily="34" charset="0"/>
                <a:cs typeface="Calibri" panose="020F0502020204030204" pitchFamily="34" charset="0"/>
              </a:rPr>
              <a:t>20 </a:t>
            </a:r>
            <a:r>
              <a:rPr lang="en" sz="2000" b="1">
                <a:latin typeface="Calibri" panose="020F0502020204030204" pitchFamily="34" charset="0"/>
                <a:cs typeface="Calibri" panose="020F0502020204030204" pitchFamily="34" charset="0"/>
              </a:rPr>
              <a:t>students </a:t>
            </a:r>
            <a:r>
              <a:rPr lang="en" sz="2000" b="1" smtClean="0">
                <a:latin typeface="Calibri" panose="020F0502020204030204" pitchFamily="34" charset="0"/>
                <a:cs typeface="Calibri" panose="020F0502020204030204" pitchFamily="34" charset="0"/>
              </a:rPr>
              <a:t>* $386 = </a:t>
            </a:r>
            <a:r>
              <a:rPr lang="en" sz="2000" b="1" dirty="0">
                <a:latin typeface="Calibri" panose="020F0502020204030204" pitchFamily="34" charset="0"/>
                <a:cs typeface="Calibri" panose="020F0502020204030204" pitchFamily="34" charset="0"/>
              </a:rPr>
              <a:t>$7,720 return to district</a:t>
            </a:r>
          </a:p>
          <a:p>
            <a:pPr marL="177800" lvl="0" indent="-38100" algn="l" rtl="0">
              <a:lnSpc>
                <a:spcPct val="150000"/>
              </a:lnSpc>
              <a:spcBef>
                <a:spcPts val="800"/>
              </a:spcBef>
              <a:spcAft>
                <a:spcPts val="0"/>
              </a:spcAft>
              <a:buClr>
                <a:schemeClr val="accent1"/>
              </a:buClr>
              <a:buSzPts val="2100"/>
              <a:buFont typeface="Arial"/>
              <a:buNone/>
            </a:pPr>
            <a:endParaRPr sz="2100" dirty="0"/>
          </a:p>
          <a:p>
            <a:pPr marL="177800" lvl="0" indent="-38100" algn="l" rtl="0">
              <a:lnSpc>
                <a:spcPct val="150000"/>
              </a:lnSpc>
              <a:spcBef>
                <a:spcPts val="800"/>
              </a:spcBef>
              <a:spcAft>
                <a:spcPts val="0"/>
              </a:spcAft>
              <a:buClr>
                <a:schemeClr val="accent1"/>
              </a:buClr>
              <a:buSzPts val="2100"/>
              <a:buFont typeface="Arial"/>
              <a:buNone/>
            </a:pPr>
            <a:endParaRPr sz="2100" dirty="0"/>
          </a:p>
          <a:p>
            <a:pPr marL="177800" lvl="0" indent="-63500" algn="l" rtl="0">
              <a:lnSpc>
                <a:spcPct val="150000"/>
              </a:lnSpc>
              <a:spcBef>
                <a:spcPts val="800"/>
              </a:spcBef>
              <a:spcAft>
                <a:spcPts val="0"/>
              </a:spcAft>
              <a:buClr>
                <a:schemeClr val="accent1"/>
              </a:buClr>
              <a:buSzPts val="1800"/>
              <a:buFont typeface="Arial"/>
              <a:buNone/>
            </a:pPr>
            <a:endParaRPr sz="1800" dirty="0"/>
          </a:p>
        </p:txBody>
      </p:sp>
      <p:sp>
        <p:nvSpPr>
          <p:cNvPr id="700" name="Google Shape;700;p70"/>
          <p:cNvSpPr txBox="1">
            <a:spLocks noGrp="1"/>
          </p:cNvSpPr>
          <p:nvPr>
            <p:ph type="body" idx="3"/>
          </p:nvPr>
        </p:nvSpPr>
        <p:spPr>
          <a:xfrm>
            <a:off x="3672026" y="-50517"/>
            <a:ext cx="5522976" cy="1204619"/>
          </a:xfrm>
          <a:prstGeom prst="rect">
            <a:avLst/>
          </a:prstGeom>
          <a:noFill/>
          <a:ln>
            <a:noFill/>
          </a:ln>
        </p:spPr>
        <p:txBody>
          <a:bodyPr spcFirstLastPara="1" wrap="square" lIns="68575" tIns="34275" rIns="68575" bIns="34275" anchor="ctr" anchorCtr="0">
            <a:noAutofit/>
          </a:bodyPr>
          <a:lstStyle/>
          <a:p>
            <a:pPr marL="0" lvl="0" indent="0">
              <a:spcBef>
                <a:spcPts val="0"/>
              </a:spcBef>
              <a:buSzPts val="2700"/>
            </a:pPr>
            <a:r>
              <a:rPr lang="en" sz="2700" dirty="0"/>
              <a:t>              </a:t>
            </a:r>
            <a:r>
              <a:rPr lang="en-US" sz="2800" dirty="0" smtClean="0">
                <a:latin typeface="Calibri" panose="020F0502020204030204" pitchFamily="34" charset="0"/>
                <a:cs typeface="Calibri" panose="020F0502020204030204" pitchFamily="34" charset="0"/>
              </a:rPr>
              <a:t>STEM </a:t>
            </a:r>
            <a:r>
              <a:rPr lang="en" sz="2800" dirty="0" smtClean="0">
                <a:latin typeface="Calibri" panose="020F0502020204030204" pitchFamily="34" charset="0"/>
                <a:cs typeface="Calibri" panose="020F0502020204030204" pitchFamily="34" charset="0"/>
              </a:rPr>
              <a:t>PATHWAYS </a:t>
            </a:r>
            <a:r>
              <a:rPr lang="en-US" sz="2800" dirty="0">
                <a:latin typeface="Calibri" panose="020F0502020204030204" pitchFamily="34" charset="0"/>
                <a:cs typeface="Calibri" panose="020F0502020204030204" pitchFamily="34" charset="0"/>
              </a:rPr>
              <a:t>TEACHER</a:t>
            </a:r>
            <a:r>
              <a:rPr lang="en" sz="2800" dirty="0">
                <a:latin typeface="Calibri" panose="020F0502020204030204" pitchFamily="34" charset="0"/>
                <a:cs typeface="Calibri" panose="020F0502020204030204" pitchFamily="34" charset="0"/>
              </a:rPr>
              <a:t> </a:t>
            </a:r>
          </a:p>
          <a:p>
            <a:pPr marL="0" lvl="0" indent="0" algn="l" rtl="0">
              <a:lnSpc>
                <a:spcPct val="150000"/>
              </a:lnSpc>
              <a:spcBef>
                <a:spcPts val="0"/>
              </a:spcBef>
              <a:spcAft>
                <a:spcPts val="0"/>
              </a:spcAft>
              <a:buClr>
                <a:schemeClr val="accent1"/>
              </a:buClr>
              <a:buSzPts val="2700"/>
              <a:buNone/>
            </a:pPr>
            <a:r>
              <a:rPr lang="en" sz="2800" dirty="0">
                <a:latin typeface="Calibri" panose="020F0502020204030204" pitchFamily="34" charset="0"/>
                <a:cs typeface="Calibri" panose="020F0502020204030204" pitchFamily="34" charset="0"/>
              </a:rPr>
              <a:t>    </a:t>
            </a:r>
            <a:r>
              <a:rPr lang="en" sz="2800" dirty="0" smtClean="0">
                <a:latin typeface="Calibri" panose="020F0502020204030204" pitchFamily="34" charset="0"/>
                <a:cs typeface="Calibri" panose="020F0502020204030204" pitchFamily="34" charset="0"/>
              </a:rPr>
              <a:t>    </a:t>
            </a:r>
            <a:r>
              <a:rPr lang="en-US" sz="2800" dirty="0" smtClean="0">
                <a:latin typeface="Calibri" panose="020F0502020204030204" pitchFamily="34" charset="0"/>
                <a:cs typeface="Calibri" panose="020F0502020204030204" pitchFamily="34" charset="0"/>
              </a:rPr>
              <a:t>SUMMER</a:t>
            </a:r>
            <a:r>
              <a:rPr lang="en" sz="2800" dirty="0" smtClean="0">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TRAINING INSTITUTE</a:t>
            </a:r>
            <a:endParaRPr sz="2800" dirty="0">
              <a:latin typeface="Calibri" panose="020F0502020204030204" pitchFamily="34" charset="0"/>
              <a:cs typeface="Calibri" panose="020F0502020204030204" pitchFamily="34" charset="0"/>
            </a:endParaRPr>
          </a:p>
        </p:txBody>
      </p:sp>
      <p:pic>
        <p:nvPicPr>
          <p:cNvPr id="702" name="Google Shape;702;p70"/>
          <p:cNvPicPr preferRelativeResize="0"/>
          <p:nvPr/>
        </p:nvPicPr>
        <p:blipFill rotWithShape="1">
          <a:blip r:embed="rId3">
            <a:alphaModFix/>
          </a:blip>
          <a:srcRect/>
          <a:stretch/>
        </p:blipFill>
        <p:spPr>
          <a:xfrm>
            <a:off x="3876408" y="11958"/>
            <a:ext cx="1199392" cy="590351"/>
          </a:xfrm>
          <a:prstGeom prst="rect">
            <a:avLst/>
          </a:prstGeom>
          <a:noFill/>
          <a:ln>
            <a:noFill/>
          </a:ln>
        </p:spPr>
      </p:pic>
      <p:pic>
        <p:nvPicPr>
          <p:cNvPr id="3" name="Picture 2">
            <a:extLst>
              <a:ext uri="{FF2B5EF4-FFF2-40B4-BE49-F238E27FC236}">
                <a16:creationId xmlns:a16="http://schemas.microsoft.com/office/drawing/2014/main" id="{7974DF49-9995-42EF-81D8-98D7F5FEEEC3}"/>
              </a:ext>
            </a:extLst>
          </p:cNvPr>
          <p:cNvPicPr>
            <a:picLocks noChangeAspect="1"/>
          </p:cNvPicPr>
          <p:nvPr/>
        </p:nvPicPr>
        <p:blipFill>
          <a:blip r:embed="rId4"/>
          <a:stretch>
            <a:fillRect/>
          </a:stretch>
        </p:blipFill>
        <p:spPr>
          <a:xfrm>
            <a:off x="104508" y="193967"/>
            <a:ext cx="3771900" cy="4012274"/>
          </a:xfrm>
          <a:prstGeom prst="rect">
            <a:avLst/>
          </a:prstGeom>
        </p:spPr>
      </p:pic>
      <p:sp>
        <p:nvSpPr>
          <p:cNvPr id="4" name="TextBox 3">
            <a:extLst>
              <a:ext uri="{FF2B5EF4-FFF2-40B4-BE49-F238E27FC236}">
                <a16:creationId xmlns:a16="http://schemas.microsoft.com/office/drawing/2014/main" id="{DEC3A987-A81F-476B-92C1-75F8C128E3CE}"/>
              </a:ext>
            </a:extLst>
          </p:cNvPr>
          <p:cNvSpPr txBox="1"/>
          <p:nvPr/>
        </p:nvSpPr>
        <p:spPr>
          <a:xfrm>
            <a:off x="59112" y="4206241"/>
            <a:ext cx="3862692" cy="523220"/>
          </a:xfrm>
          <a:prstGeom prst="rect">
            <a:avLst/>
          </a:prstGeom>
          <a:noFill/>
        </p:spPr>
        <p:txBody>
          <a:bodyPr wrap="square" rtlCol="0">
            <a:spAutoFit/>
          </a:bodyPr>
          <a:lstStyle/>
          <a:p>
            <a:pPr algn="ctr"/>
            <a:r>
              <a:rPr lang="en-US" dirty="0" smtClean="0">
                <a:latin typeface="Calibri" panose="020F0502020204030204" pitchFamily="34" charset="0"/>
                <a:cs typeface="Calibri" panose="020F0502020204030204" pitchFamily="34" charset="0"/>
              </a:rPr>
              <a:t>LEE </a:t>
            </a:r>
            <a:r>
              <a:rPr lang="en-US" dirty="0">
                <a:latin typeface="Calibri" panose="020F0502020204030204" pitchFamily="34" charset="0"/>
                <a:cs typeface="Calibri" panose="020F0502020204030204" pitchFamily="34" charset="0"/>
              </a:rPr>
              <a:t>HS teacher Katy Ullrich teaches Intro to Computational Thinking</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2"/>
          <p:cNvSpPr txBox="1">
            <a:spLocks noGrp="1"/>
          </p:cNvSpPr>
          <p:nvPr>
            <p:ph type="title"/>
          </p:nvPr>
        </p:nvSpPr>
        <p:spPr>
          <a:xfrm>
            <a:off x="207034" y="1247596"/>
            <a:ext cx="2415900" cy="2412300"/>
          </a:xfrm>
          <a:prstGeom prst="rect">
            <a:avLst/>
          </a:prstGeom>
          <a:noFill/>
          <a:ln>
            <a:noFill/>
          </a:ln>
        </p:spPr>
        <p:txBody>
          <a:bodyPr spcFirstLastPara="1" wrap="square" lIns="68575" tIns="34275" rIns="68575" bIns="34275" anchor="t" anchorCtr="0">
            <a:noAutofit/>
          </a:bodyPr>
          <a:lstStyle/>
          <a:p>
            <a:pPr marL="0" marR="0" lvl="0" indent="0" algn="l" rtl="0">
              <a:lnSpc>
                <a:spcPct val="90000"/>
              </a:lnSpc>
              <a:spcBef>
                <a:spcPts val="0"/>
              </a:spcBef>
              <a:spcAft>
                <a:spcPts val="0"/>
              </a:spcAft>
              <a:buClr>
                <a:schemeClr val="dk1"/>
              </a:buClr>
              <a:buSzPts val="4500"/>
              <a:buFont typeface="Calibri"/>
              <a:buNone/>
            </a:pPr>
            <a:r>
              <a:rPr lang="en" sz="4500" b="0" i="0" u="none" strike="noStrike" cap="none">
                <a:solidFill>
                  <a:schemeClr val="dk1"/>
                </a:solidFill>
                <a:latin typeface="Calibri"/>
                <a:ea typeface="Calibri"/>
                <a:cs typeface="Calibri"/>
                <a:sym typeface="Calibri"/>
              </a:rPr>
              <a:t>STEM </a:t>
            </a:r>
            <a:br>
              <a:rPr lang="en" sz="4500" b="0" i="0" u="none" strike="noStrike" cap="none">
                <a:solidFill>
                  <a:schemeClr val="dk1"/>
                </a:solidFill>
                <a:latin typeface="Calibri"/>
                <a:ea typeface="Calibri"/>
                <a:cs typeface="Calibri"/>
                <a:sym typeface="Calibri"/>
              </a:rPr>
            </a:br>
            <a:r>
              <a:rPr lang="en" sz="4500" b="0" i="0" u="none" strike="noStrike" cap="none">
                <a:solidFill>
                  <a:schemeClr val="dk1"/>
                </a:solidFill>
                <a:latin typeface="Calibri"/>
                <a:ea typeface="Calibri"/>
                <a:cs typeface="Calibri"/>
                <a:sym typeface="Calibri"/>
              </a:rPr>
              <a:t>Pathways Vision</a:t>
            </a:r>
            <a:endParaRPr sz="1100"/>
          </a:p>
        </p:txBody>
      </p:sp>
      <p:grpSp>
        <p:nvGrpSpPr>
          <p:cNvPr id="563" name="Google Shape;563;p62"/>
          <p:cNvGrpSpPr/>
          <p:nvPr/>
        </p:nvGrpSpPr>
        <p:grpSpPr>
          <a:xfrm>
            <a:off x="2488727" y="105410"/>
            <a:ext cx="6272325" cy="4725317"/>
            <a:chOff x="422703" y="35217"/>
            <a:chExt cx="8363100" cy="6300423"/>
          </a:xfrm>
        </p:grpSpPr>
        <p:sp>
          <p:nvSpPr>
            <p:cNvPr id="564" name="Google Shape;564;p62"/>
            <p:cNvSpPr/>
            <p:nvPr/>
          </p:nvSpPr>
          <p:spPr>
            <a:xfrm>
              <a:off x="1623891" y="214470"/>
              <a:ext cx="6032700" cy="1773000"/>
            </a:xfrm>
            <a:prstGeom prst="ellipse">
              <a:avLst/>
            </a:prstGeom>
            <a:solidFill>
              <a:srgbClr val="BFBCCA">
                <a:alpha val="40000"/>
              </a:srgbClr>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5" name="Google Shape;565;p62"/>
            <p:cNvSpPr/>
            <p:nvPr/>
          </p:nvSpPr>
          <p:spPr>
            <a:xfrm>
              <a:off x="4153470" y="4556215"/>
              <a:ext cx="989400" cy="633300"/>
            </a:xfrm>
            <a:prstGeom prst="downArrow">
              <a:avLst>
                <a:gd name="adj1" fmla="val 50000"/>
                <a:gd name="adj2" fmla="val 50000"/>
              </a:avLst>
            </a:prstGeom>
            <a:gradFill>
              <a:gsLst>
                <a:gs pos="0">
                  <a:srgbClr val="B7B4C4"/>
                </a:gs>
                <a:gs pos="50000">
                  <a:srgbClr val="AEAABC"/>
                </a:gs>
                <a:gs pos="100000">
                  <a:srgbClr val="9994A7"/>
                </a:gs>
              </a:gsLst>
              <a:lin ang="5400012" scaled="0"/>
            </a:gra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6" name="Google Shape;566;p62"/>
            <p:cNvSpPr/>
            <p:nvPr/>
          </p:nvSpPr>
          <p:spPr>
            <a:xfrm>
              <a:off x="422703" y="4977240"/>
              <a:ext cx="8363100" cy="1358400"/>
            </a:xfrm>
            <a:prstGeom prst="rect">
              <a:avLst/>
            </a:prstGeom>
            <a:no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7" name="Google Shape;567;p62"/>
            <p:cNvSpPr txBox="1"/>
            <p:nvPr/>
          </p:nvSpPr>
          <p:spPr>
            <a:xfrm>
              <a:off x="422703" y="4977240"/>
              <a:ext cx="8363100" cy="1358400"/>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chemeClr val="dk1"/>
                </a:buClr>
                <a:buSzPts val="2400"/>
                <a:buFont typeface="Calibri"/>
                <a:buNone/>
              </a:pPr>
              <a:r>
                <a:rPr lang="en" sz="2400" b="0" i="0" u="none" strike="noStrike" cap="none">
                  <a:solidFill>
                    <a:schemeClr val="dk1"/>
                  </a:solidFill>
                  <a:latin typeface="Calibri"/>
                  <a:ea typeface="Calibri"/>
                  <a:cs typeface="Calibri"/>
                  <a:sym typeface="Calibri"/>
                </a:rPr>
                <a:t>Increase the number of Louisiana students who take quality STEM courses in high school</a:t>
              </a:r>
              <a:endParaRPr sz="1100"/>
            </a:p>
          </p:txBody>
        </p:sp>
        <p:sp>
          <p:nvSpPr>
            <p:cNvPr id="568" name="Google Shape;568;p62"/>
            <p:cNvSpPr/>
            <p:nvPr/>
          </p:nvSpPr>
          <p:spPr>
            <a:xfrm>
              <a:off x="3639025" y="1561459"/>
              <a:ext cx="2193600" cy="2092200"/>
            </a:xfrm>
            <a:prstGeom prst="ellipse">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69" name="Google Shape;569;p62"/>
            <p:cNvSpPr txBox="1"/>
            <p:nvPr/>
          </p:nvSpPr>
          <p:spPr>
            <a:xfrm>
              <a:off x="3960289" y="1867874"/>
              <a:ext cx="1551300" cy="1479600"/>
            </a:xfrm>
            <a:prstGeom prst="rect">
              <a:avLst/>
            </a:prstGeom>
            <a:noFill/>
            <a:ln>
              <a:noFill/>
            </a:ln>
          </p:spPr>
          <p:txBody>
            <a:bodyPr spcFirstLastPara="1" wrap="square" lIns="26675" tIns="26675" rIns="26675" bIns="26675" anchor="ctr" anchorCtr="0">
              <a:noAutofit/>
            </a:bodyPr>
            <a:lstStyle/>
            <a:p>
              <a:pPr marL="0" marR="0" lvl="0" indent="0" algn="ctr" rtl="0">
                <a:lnSpc>
                  <a:spcPct val="90000"/>
                </a:lnSpc>
                <a:spcBef>
                  <a:spcPts val="0"/>
                </a:spcBef>
                <a:spcAft>
                  <a:spcPts val="0"/>
                </a:spcAft>
                <a:buClr>
                  <a:schemeClr val="lt1"/>
                </a:buClr>
                <a:buSzPts val="2100"/>
                <a:buFont typeface="Calibri"/>
                <a:buNone/>
              </a:pPr>
              <a:r>
                <a:rPr lang="en" sz="2100" b="0" i="0" u="none" strike="noStrike" cap="none">
                  <a:solidFill>
                    <a:schemeClr val="lt1"/>
                  </a:solidFill>
                  <a:latin typeface="Calibri"/>
                  <a:ea typeface="Calibri"/>
                  <a:cs typeface="Calibri"/>
                  <a:sym typeface="Calibri"/>
                </a:rPr>
                <a:t>Create a pathway for ALL students</a:t>
              </a:r>
              <a:endParaRPr sz="1100"/>
            </a:p>
          </p:txBody>
        </p:sp>
        <p:sp>
          <p:nvSpPr>
            <p:cNvPr id="570" name="Google Shape;570;p62"/>
            <p:cNvSpPr/>
            <p:nvPr/>
          </p:nvSpPr>
          <p:spPr>
            <a:xfrm>
              <a:off x="2121162" y="100141"/>
              <a:ext cx="2197200" cy="2123400"/>
            </a:xfrm>
            <a:prstGeom prst="ellipse">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1" name="Google Shape;571;p62"/>
            <p:cNvSpPr txBox="1"/>
            <p:nvPr/>
          </p:nvSpPr>
          <p:spPr>
            <a:xfrm>
              <a:off x="2442919" y="411126"/>
              <a:ext cx="1553700" cy="1501500"/>
            </a:xfrm>
            <a:prstGeom prst="rect">
              <a:avLst/>
            </a:prstGeom>
            <a:noFill/>
            <a:ln>
              <a:noFill/>
            </a:ln>
          </p:spPr>
          <p:txBody>
            <a:bodyPr spcFirstLastPara="1" wrap="square" lIns="26675" tIns="26675" rIns="26675" bIns="26675" anchor="ctr" anchorCtr="0">
              <a:noAutofit/>
            </a:bodyPr>
            <a:lstStyle/>
            <a:p>
              <a:pPr marL="0" marR="0" lvl="0" indent="0" algn="ctr" rtl="0">
                <a:lnSpc>
                  <a:spcPct val="90000"/>
                </a:lnSpc>
                <a:spcBef>
                  <a:spcPts val="0"/>
                </a:spcBef>
                <a:spcAft>
                  <a:spcPts val="0"/>
                </a:spcAft>
                <a:buClr>
                  <a:schemeClr val="lt1"/>
                </a:buClr>
                <a:buSzPts val="2100"/>
                <a:buFont typeface="Calibri"/>
                <a:buNone/>
              </a:pPr>
              <a:r>
                <a:rPr lang="en" sz="2100" b="0" i="0" u="none" strike="noStrike" cap="none" dirty="0">
                  <a:solidFill>
                    <a:schemeClr val="lt1"/>
                  </a:solidFill>
                  <a:latin typeface="Calibri"/>
                  <a:ea typeface="Calibri"/>
                  <a:cs typeface="Calibri"/>
                  <a:sym typeface="Calibri"/>
                </a:rPr>
                <a:t>Build teacher STEM experts</a:t>
              </a:r>
              <a:endParaRPr sz="1100" dirty="0"/>
            </a:p>
          </p:txBody>
        </p:sp>
        <p:sp>
          <p:nvSpPr>
            <p:cNvPr id="572" name="Google Shape;572;p62"/>
            <p:cNvSpPr/>
            <p:nvPr/>
          </p:nvSpPr>
          <p:spPr>
            <a:xfrm>
              <a:off x="5043046" y="35217"/>
              <a:ext cx="2254200" cy="2026800"/>
            </a:xfrm>
            <a:prstGeom prst="ellipse">
              <a:avLst/>
            </a:prstGeom>
            <a:solidFill>
              <a:schemeClr val="accen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73" name="Google Shape;573;p62"/>
            <p:cNvSpPr txBox="1"/>
            <p:nvPr/>
          </p:nvSpPr>
          <p:spPr>
            <a:xfrm>
              <a:off x="5373149" y="332020"/>
              <a:ext cx="1593900" cy="1433100"/>
            </a:xfrm>
            <a:prstGeom prst="rect">
              <a:avLst/>
            </a:prstGeom>
            <a:noFill/>
            <a:ln>
              <a:noFill/>
            </a:ln>
          </p:spPr>
          <p:txBody>
            <a:bodyPr spcFirstLastPara="1" wrap="square" lIns="22850" tIns="22850" rIns="22850" bIns="22850" anchor="ctr" anchorCtr="0">
              <a:noAutofit/>
            </a:bodyPr>
            <a:lstStyle/>
            <a:p>
              <a:pPr marL="0" marR="0" lvl="0" indent="0" algn="ctr" rtl="0">
                <a:lnSpc>
                  <a:spcPct val="90000"/>
                </a:lnSpc>
                <a:spcBef>
                  <a:spcPts val="0"/>
                </a:spcBef>
                <a:spcAft>
                  <a:spcPts val="0"/>
                </a:spcAft>
                <a:buClr>
                  <a:schemeClr val="lt1"/>
                </a:buClr>
                <a:buSzPts val="1800"/>
                <a:buFont typeface="Calibri"/>
                <a:buNone/>
              </a:pPr>
              <a:r>
                <a:rPr lang="en" sz="1800" b="0" i="0" u="none" strike="noStrike" cap="none" dirty="0">
                  <a:solidFill>
                    <a:schemeClr val="lt1"/>
                  </a:solidFill>
                  <a:latin typeface="Calibri"/>
                  <a:ea typeface="Calibri"/>
                  <a:cs typeface="Calibri"/>
                  <a:sym typeface="Calibri"/>
                </a:rPr>
                <a:t>Design quality STEM curriculum</a:t>
              </a:r>
              <a:endParaRPr sz="1100" dirty="0"/>
            </a:p>
          </p:txBody>
        </p:sp>
        <p:sp>
          <p:nvSpPr>
            <p:cNvPr id="574" name="Google Shape;574;p62"/>
            <p:cNvSpPr/>
            <p:nvPr/>
          </p:nvSpPr>
          <p:spPr>
            <a:xfrm>
              <a:off x="1338744" y="43023"/>
              <a:ext cx="6547200" cy="4432800"/>
            </a:xfrm>
            <a:custGeom>
              <a:avLst/>
              <a:gdLst/>
              <a:ahLst/>
              <a:cxnLst/>
              <a:rect l="l" t="t" r="r" b="b"/>
              <a:pathLst>
                <a:path w="120000" h="120000" extrusionOk="0">
                  <a:moveTo>
                    <a:pt x="584" y="34175"/>
                  </a:moveTo>
                  <a:lnTo>
                    <a:pt x="584" y="34175"/>
                  </a:lnTo>
                  <a:cubicBezTo>
                    <a:pt x="-2679" y="22567"/>
                    <a:pt x="7879" y="11072"/>
                    <a:pt x="27615" y="4745"/>
                  </a:cubicBezTo>
                  <a:cubicBezTo>
                    <a:pt x="47351" y="-1582"/>
                    <a:pt x="72649" y="-1582"/>
                    <a:pt x="92385" y="4745"/>
                  </a:cubicBezTo>
                  <a:cubicBezTo>
                    <a:pt x="112121" y="11072"/>
                    <a:pt x="122679" y="22567"/>
                    <a:pt x="119416" y="34175"/>
                  </a:cubicBezTo>
                  <a:lnTo>
                    <a:pt x="74854" y="113544"/>
                  </a:lnTo>
                  <a:cubicBezTo>
                    <a:pt x="73813" y="117246"/>
                    <a:pt x="67478" y="120000"/>
                    <a:pt x="60000" y="120000"/>
                  </a:cubicBezTo>
                  <a:cubicBezTo>
                    <a:pt x="52522" y="120000"/>
                    <a:pt x="46187" y="117246"/>
                    <a:pt x="45146" y="113544"/>
                  </a:cubicBezTo>
                  <a:close/>
                  <a:moveTo>
                    <a:pt x="4062" y="30000"/>
                  </a:moveTo>
                  <a:lnTo>
                    <a:pt x="4062" y="30000"/>
                  </a:lnTo>
                  <a:cubicBezTo>
                    <a:pt x="4062" y="43255"/>
                    <a:pt x="29106" y="54000"/>
                    <a:pt x="60000" y="54000"/>
                  </a:cubicBezTo>
                  <a:cubicBezTo>
                    <a:pt x="90894" y="54000"/>
                    <a:pt x="115938" y="43255"/>
                    <a:pt x="115938" y="30000"/>
                  </a:cubicBezTo>
                  <a:cubicBezTo>
                    <a:pt x="115938" y="16745"/>
                    <a:pt x="90894" y="6000"/>
                    <a:pt x="60000" y="6000"/>
                  </a:cubicBezTo>
                  <a:cubicBezTo>
                    <a:pt x="29106" y="6000"/>
                    <a:pt x="4062" y="16745"/>
                    <a:pt x="4062" y="30000"/>
                  </a:cubicBezTo>
                  <a:close/>
                </a:path>
              </a:pathLst>
            </a:custGeom>
            <a:solidFill>
              <a:srgbClr val="FBCF1F">
                <a:alpha val="40000"/>
              </a:srgbClr>
            </a:solidFill>
            <a:ln w="9525" cap="flat" cmpd="sng">
              <a:solidFill>
                <a:srgbClr val="452C79"/>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dirty="0"/>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pic>
        <p:nvPicPr>
          <p:cNvPr id="759" name="Google Shape;759;p78"/>
          <p:cNvPicPr preferRelativeResize="0">
            <a:picLocks noGrp="1"/>
          </p:cNvPicPr>
          <p:nvPr>
            <p:ph type="pic" idx="2"/>
          </p:nvPr>
        </p:nvPicPr>
        <p:blipFill rotWithShape="1">
          <a:blip r:embed="rId3">
            <a:alphaModFix/>
          </a:blip>
          <a:srcRect t="15633"/>
          <a:stretch/>
        </p:blipFill>
        <p:spPr>
          <a:xfrm>
            <a:off x="0" y="0"/>
            <a:ext cx="9144000" cy="5143500"/>
          </a:xfrm>
          <a:prstGeom prst="rect">
            <a:avLst/>
          </a:prstGeom>
          <a:noFill/>
          <a:ln>
            <a:noFill/>
          </a:ln>
        </p:spPr>
      </p:pic>
      <p:sp>
        <p:nvSpPr>
          <p:cNvPr id="760" name="Google Shape;760;p78"/>
          <p:cNvSpPr txBox="1"/>
          <p:nvPr/>
        </p:nvSpPr>
        <p:spPr>
          <a:xfrm>
            <a:off x="1282050" y="403800"/>
            <a:ext cx="6435486" cy="1982783"/>
          </a:xfrm>
          <a:prstGeom prst="rect">
            <a:avLst/>
          </a:prstGeom>
          <a:noFill/>
          <a:ln>
            <a:noFill/>
          </a:ln>
        </p:spPr>
        <p:txBody>
          <a:bodyPr spcFirstLastPara="1" wrap="square" lIns="68575" tIns="34275" rIns="68575" bIns="34275" anchor="t" anchorCtr="0">
            <a:noAutofit/>
          </a:bodyPr>
          <a:lstStyle/>
          <a:p>
            <a:pPr marL="0" marR="0" lvl="0" indent="0" algn="ctr" defTabSz="914400" rtl="0" eaLnBrk="1" fontAlgn="auto" latinLnBrk="0" hangingPunct="1">
              <a:lnSpc>
                <a:spcPct val="90000"/>
              </a:lnSpc>
              <a:spcBef>
                <a:spcPts val="800"/>
              </a:spcBef>
              <a:spcAft>
                <a:spcPts val="0"/>
              </a:spcAft>
              <a:buClr>
                <a:srgbClr val="FFFFFF"/>
              </a:buClr>
              <a:buSzPts val="4500"/>
              <a:buFont typeface="Arial"/>
              <a:buNone/>
              <a:tabLst/>
              <a:defRPr/>
            </a:pPr>
            <a:r>
              <a:rPr kumimoji="0" lang="en" sz="4500" b="1" i="0" u="none" strike="noStrike" kern="0" cap="none" spc="0" normalizeH="0" baseline="0" noProof="0" dirty="0">
                <a:ln>
                  <a:noFill/>
                </a:ln>
                <a:solidFill>
                  <a:srgbClr val="FFFFFF"/>
                </a:solidFill>
                <a:effectLst/>
                <a:uLnTx/>
                <a:uFillTx/>
                <a:latin typeface="Helvetica Neue"/>
                <a:ea typeface="Helvetica Neue"/>
                <a:cs typeface="Helvetica Neue"/>
                <a:sym typeface="Helvetica Neue"/>
              </a:rPr>
              <a:t>LSU </a:t>
            </a:r>
            <a:r>
              <a:rPr kumimoji="0" lang="en-US" sz="4500" b="1" i="0" u="none" strike="noStrike" kern="0" cap="none" spc="0" normalizeH="0" baseline="0" noProof="0" dirty="0">
                <a:ln>
                  <a:noFill/>
                </a:ln>
                <a:solidFill>
                  <a:srgbClr val="FFFFFF"/>
                </a:solidFill>
                <a:effectLst/>
                <a:uLnTx/>
                <a:uFillTx/>
                <a:latin typeface="Helvetica Neue"/>
                <a:ea typeface="Helvetica Neue"/>
                <a:cs typeface="Helvetica Neue"/>
                <a:sym typeface="Helvetica Neue"/>
              </a:rPr>
              <a:t>STEM </a:t>
            </a:r>
            <a:r>
              <a:rPr kumimoji="0" lang="en" sz="4500" b="1" i="0" u="none" strike="noStrike" kern="0" cap="none" spc="0" normalizeH="0" baseline="0" noProof="0" dirty="0">
                <a:ln>
                  <a:noFill/>
                </a:ln>
                <a:solidFill>
                  <a:srgbClr val="FFFFFF"/>
                </a:solidFill>
                <a:effectLst/>
                <a:uLnTx/>
                <a:uFillTx/>
                <a:latin typeface="Helvetica Neue"/>
                <a:ea typeface="Helvetica Neue"/>
                <a:cs typeface="Helvetica Neue"/>
                <a:sym typeface="Helvetica Neue"/>
              </a:rPr>
              <a:t>PATHWAYS PROGRAM</a:t>
            </a:r>
          </a:p>
          <a:p>
            <a:pPr marL="0" marR="0" lvl="0" indent="0" algn="ctr" defTabSz="914400" rtl="0" eaLnBrk="1" fontAlgn="auto" latinLnBrk="0" hangingPunct="1">
              <a:lnSpc>
                <a:spcPct val="90000"/>
              </a:lnSpc>
              <a:spcBef>
                <a:spcPts val="800"/>
              </a:spcBef>
              <a:spcAft>
                <a:spcPts val="0"/>
              </a:spcAft>
              <a:buClr>
                <a:srgbClr val="FFFFFF"/>
              </a:buClr>
              <a:buSzPts val="4500"/>
              <a:buFont typeface="Arial"/>
              <a:buNone/>
              <a:tabLst/>
              <a:defRPr/>
            </a:pPr>
            <a:r>
              <a:rPr kumimoji="0" lang="en-US" sz="24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Helvetica Neue"/>
              </a:rPr>
              <a:t>Students Win, Parents</a:t>
            </a:r>
            <a:r>
              <a:rPr lang="en-US" sz="2400" b="1" dirty="0">
                <a:solidFill>
                  <a:srgbClr val="FFFFFF"/>
                </a:solidFill>
                <a:latin typeface="Calibri" panose="020F0502020204030204" pitchFamily="34" charset="0"/>
                <a:cs typeface="Calibri" panose="020F0502020204030204" pitchFamily="34" charset="0"/>
                <a:sym typeface="Helvetica Neue"/>
              </a:rPr>
              <a:t> Win, Teachers Win, </a:t>
            </a:r>
            <a:r>
              <a:rPr kumimoji="0" lang="en-US" sz="24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sym typeface="Helvetica Neue"/>
              </a:rPr>
              <a:t>Schools Win, Districts Win, Universities Win, the State’s STEM Workforce Wins</a:t>
            </a:r>
            <a:endParaRPr kumimoji="0" lang="en-US" sz="24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0" marR="0" lvl="0" indent="0" algn="ctr" defTabSz="914400" rtl="0" eaLnBrk="1" fontAlgn="auto" latinLnBrk="0" hangingPunct="1">
              <a:lnSpc>
                <a:spcPct val="90000"/>
              </a:lnSpc>
              <a:spcBef>
                <a:spcPts val="800"/>
              </a:spcBef>
              <a:spcAft>
                <a:spcPts val="0"/>
              </a:spcAft>
              <a:buClr>
                <a:srgbClr val="FFFFFF"/>
              </a:buClr>
              <a:buSzPts val="4500"/>
              <a:buFont typeface="Arial"/>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28431896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06"/>
        <p:cNvGrpSpPr/>
        <p:nvPr/>
      </p:nvGrpSpPr>
      <p:grpSpPr>
        <a:xfrm>
          <a:off x="0" y="0"/>
          <a:ext cx="0" cy="0"/>
          <a:chOff x="0" y="0"/>
          <a:chExt cx="0" cy="0"/>
        </a:xfrm>
      </p:grpSpPr>
      <p:sp>
        <p:nvSpPr>
          <p:cNvPr id="707" name="Google Shape;707;p71"/>
          <p:cNvSpPr txBox="1">
            <a:spLocks noGrp="1"/>
          </p:cNvSpPr>
          <p:nvPr>
            <p:ph type="title"/>
          </p:nvPr>
        </p:nvSpPr>
        <p:spPr>
          <a:xfrm>
            <a:off x="311700" y="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Contact Information </a:t>
            </a:r>
            <a:endParaRPr/>
          </a:p>
        </p:txBody>
      </p:sp>
      <p:pic>
        <p:nvPicPr>
          <p:cNvPr id="4" name="Google Shape;556;p61">
            <a:extLst>
              <a:ext uri="{FF2B5EF4-FFF2-40B4-BE49-F238E27FC236}">
                <a16:creationId xmlns:a16="http://schemas.microsoft.com/office/drawing/2014/main" id="{729156B1-0CE8-46C8-A69E-55AE6AE538FB}"/>
              </a:ext>
            </a:extLst>
          </p:cNvPr>
          <p:cNvPicPr preferRelativeResize="0"/>
          <p:nvPr/>
        </p:nvPicPr>
        <p:blipFill>
          <a:blip r:embed="rId3">
            <a:alphaModFix/>
          </a:blip>
          <a:stretch>
            <a:fillRect/>
          </a:stretch>
        </p:blipFill>
        <p:spPr>
          <a:xfrm>
            <a:off x="544276" y="740175"/>
            <a:ext cx="2983962" cy="3663149"/>
          </a:xfrm>
          <a:prstGeom prst="rect">
            <a:avLst/>
          </a:prstGeom>
          <a:noFill/>
          <a:ln>
            <a:noFill/>
          </a:ln>
        </p:spPr>
      </p:pic>
      <p:sp>
        <p:nvSpPr>
          <p:cNvPr id="5" name="Google Shape;868;p86">
            <a:extLst>
              <a:ext uri="{FF2B5EF4-FFF2-40B4-BE49-F238E27FC236}">
                <a16:creationId xmlns:a16="http://schemas.microsoft.com/office/drawing/2014/main" id="{E6FB1733-794D-40C1-86FD-FD1D2EC92B5A}"/>
              </a:ext>
            </a:extLst>
          </p:cNvPr>
          <p:cNvSpPr/>
          <p:nvPr/>
        </p:nvSpPr>
        <p:spPr>
          <a:xfrm>
            <a:off x="3792682" y="113775"/>
            <a:ext cx="5216128" cy="72789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lvl="0">
              <a:buClrTx/>
            </a:pPr>
            <a:r>
              <a:rPr lang="en" sz="1800" dirty="0">
                <a:solidFill>
                  <a:srgbClr val="FFFF00"/>
                </a:solidFill>
              </a:rPr>
              <a:t>Overall: </a:t>
            </a:r>
          </a:p>
          <a:p>
            <a:pPr lvl="0">
              <a:buClrTx/>
            </a:pPr>
            <a:r>
              <a:rPr lang="en-US" sz="1800" dirty="0">
                <a:solidFill>
                  <a:srgbClr val="FFFF00"/>
                </a:solidFill>
              </a:rPr>
              <a:t>Dr. </a:t>
            </a:r>
            <a:r>
              <a:rPr lang="en" sz="1800" dirty="0">
                <a:solidFill>
                  <a:srgbClr val="FFFF00"/>
                </a:solidFill>
              </a:rPr>
              <a:t>Frank Neubrander </a:t>
            </a:r>
            <a:r>
              <a:rPr lang="en" sz="1800" u="sng" dirty="0">
                <a:solidFill>
                  <a:srgbClr val="FFFF00"/>
                </a:solidFill>
                <a:hlinkClick r:id="rId4">
                  <a:extLst>
                    <a:ext uri="{A12FA001-AC4F-418D-AE19-62706E023703}">
                      <ahyp:hlinkClr xmlns:ahyp="http://schemas.microsoft.com/office/drawing/2018/hyperlinkcolor" xmlns="" val="tx"/>
                    </a:ext>
                  </a:extLst>
                </a:hlinkClick>
              </a:rPr>
              <a:t>fneubr1@lsu.edu</a:t>
            </a:r>
            <a:endParaRPr kumimoji="0" sz="1800" b="0" i="0" u="none" strike="noStrike" kern="0" cap="none" spc="0" normalizeH="0" baseline="0" noProof="0" dirty="0">
              <a:ln>
                <a:noFill/>
              </a:ln>
              <a:solidFill>
                <a:srgbClr val="FFFF00"/>
              </a:solidFill>
              <a:effectLst/>
              <a:uLnTx/>
              <a:uFillTx/>
            </a:endParaRPr>
          </a:p>
        </p:txBody>
      </p:sp>
      <p:sp>
        <p:nvSpPr>
          <p:cNvPr id="6" name="Google Shape;868;p86">
            <a:extLst>
              <a:ext uri="{FF2B5EF4-FFF2-40B4-BE49-F238E27FC236}">
                <a16:creationId xmlns:a16="http://schemas.microsoft.com/office/drawing/2014/main" id="{CB9FE511-EF8C-48EE-9F8E-0270D31A05F1}"/>
              </a:ext>
            </a:extLst>
          </p:cNvPr>
          <p:cNvSpPr/>
          <p:nvPr/>
        </p:nvSpPr>
        <p:spPr>
          <a:xfrm>
            <a:off x="3792682" y="930670"/>
            <a:ext cx="5216128" cy="72789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lvl="0">
              <a:buClrTx/>
            </a:pPr>
            <a:r>
              <a:rPr lang="en-US" sz="1800" dirty="0">
                <a:solidFill>
                  <a:srgbClr val="FFFF00"/>
                </a:solidFill>
              </a:rPr>
              <a:t>Pre-Engineering:</a:t>
            </a:r>
            <a:r>
              <a:rPr lang="en" sz="1800" dirty="0">
                <a:solidFill>
                  <a:srgbClr val="FFFF00"/>
                </a:solidFill>
              </a:rPr>
              <a:t> </a:t>
            </a:r>
          </a:p>
          <a:p>
            <a:pPr lvl="0">
              <a:buClrTx/>
            </a:pPr>
            <a:r>
              <a:rPr lang="en" sz="1800" dirty="0">
                <a:solidFill>
                  <a:srgbClr val="FFFF00"/>
                </a:solidFill>
              </a:rPr>
              <a:t>Vanessa Begat </a:t>
            </a:r>
            <a:r>
              <a:rPr lang="en" sz="1800" u="sng" dirty="0">
                <a:solidFill>
                  <a:srgbClr val="FFFF00"/>
                </a:solidFill>
                <a:hlinkClick r:id="rId5">
                  <a:extLst>
                    <a:ext uri="{A12FA001-AC4F-418D-AE19-62706E023703}">
                      <ahyp:hlinkClr xmlns:ahyp="http://schemas.microsoft.com/office/drawing/2018/hyperlinkcolor" xmlns="" val="tx"/>
                    </a:ext>
                  </a:extLst>
                </a:hlinkClick>
              </a:rPr>
              <a:t>vbegat@lsu.edu</a:t>
            </a:r>
            <a:endParaRPr kumimoji="0" sz="1800" b="0" i="0" u="none" strike="noStrike" kern="0" cap="none" spc="0" normalizeH="0" baseline="0" noProof="0" dirty="0">
              <a:ln>
                <a:noFill/>
              </a:ln>
              <a:solidFill>
                <a:srgbClr val="FFFF00"/>
              </a:solidFill>
              <a:effectLst/>
              <a:uLnTx/>
              <a:uFillTx/>
            </a:endParaRPr>
          </a:p>
        </p:txBody>
      </p:sp>
      <p:sp>
        <p:nvSpPr>
          <p:cNvPr id="7" name="Google Shape;868;p86">
            <a:extLst>
              <a:ext uri="{FF2B5EF4-FFF2-40B4-BE49-F238E27FC236}">
                <a16:creationId xmlns:a16="http://schemas.microsoft.com/office/drawing/2014/main" id="{7D8D1AF8-E9B8-4916-90CB-9204BC2569FE}"/>
              </a:ext>
            </a:extLst>
          </p:cNvPr>
          <p:cNvSpPr/>
          <p:nvPr/>
        </p:nvSpPr>
        <p:spPr>
          <a:xfrm>
            <a:off x="3811197" y="1840785"/>
            <a:ext cx="5216128" cy="1006324"/>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76200" lvl="0">
              <a:buSzPts val="2400"/>
            </a:pPr>
            <a:r>
              <a:rPr lang="en-US" sz="1800" dirty="0">
                <a:solidFill>
                  <a:srgbClr val="FFFF00"/>
                </a:solidFill>
              </a:rPr>
              <a:t>Digital Design &amp; Emergent Media:</a:t>
            </a:r>
          </a:p>
          <a:p>
            <a:pPr marL="76200" lvl="0">
              <a:buSzPts val="2400"/>
            </a:pPr>
            <a:r>
              <a:rPr lang="en-US" sz="1800" dirty="0">
                <a:solidFill>
                  <a:srgbClr val="FFFF00"/>
                </a:solidFill>
              </a:rPr>
              <a:t>Anthony Marasco </a:t>
            </a:r>
            <a:r>
              <a:rPr lang="en-US" sz="1800" u="sng" dirty="0">
                <a:solidFill>
                  <a:srgbClr val="FFFF00"/>
                </a:solidFill>
                <a:hlinkClick r:id="rId6">
                  <a:extLst>
                    <a:ext uri="{A12FA001-AC4F-418D-AE19-62706E023703}">
                      <ahyp:hlinkClr xmlns:ahyp="http://schemas.microsoft.com/office/drawing/2018/hyperlinkcolor" xmlns="" val="tx"/>
                    </a:ext>
                  </a:extLst>
                </a:hlinkClick>
              </a:rPr>
              <a:t>amarasco@lsu.edu</a:t>
            </a:r>
            <a:endParaRPr lang="en-US" sz="1800" u="sng" dirty="0">
              <a:solidFill>
                <a:srgbClr val="FFFF00"/>
              </a:solidFill>
            </a:endParaRPr>
          </a:p>
          <a:p>
            <a:pPr marL="76200" lvl="0">
              <a:buSzPts val="2400"/>
            </a:pPr>
            <a:r>
              <a:rPr lang="en-US" sz="1800" dirty="0">
                <a:solidFill>
                  <a:srgbClr val="FFFF00"/>
                </a:solidFill>
              </a:rPr>
              <a:t>Dr. Jesse Allison </a:t>
            </a:r>
            <a:r>
              <a:rPr lang="en-US" sz="1800" u="sng" dirty="0">
                <a:solidFill>
                  <a:srgbClr val="FFFF00"/>
                </a:solidFill>
                <a:hlinkClick r:id="rId7">
                  <a:extLst>
                    <a:ext uri="{A12FA001-AC4F-418D-AE19-62706E023703}">
                      <ahyp:hlinkClr xmlns:ahyp="http://schemas.microsoft.com/office/drawing/2018/hyperlinkcolor" xmlns="" val="tx"/>
                    </a:ext>
                  </a:extLst>
                </a:hlinkClick>
              </a:rPr>
              <a:t>jtallison@lsu.edu</a:t>
            </a:r>
            <a:endParaRPr lang="en-US" sz="1800" dirty="0">
              <a:solidFill>
                <a:srgbClr val="FFFF00"/>
              </a:solidFill>
            </a:endParaRPr>
          </a:p>
        </p:txBody>
      </p:sp>
      <p:sp>
        <p:nvSpPr>
          <p:cNvPr id="8" name="Google Shape;868;p86">
            <a:extLst>
              <a:ext uri="{FF2B5EF4-FFF2-40B4-BE49-F238E27FC236}">
                <a16:creationId xmlns:a16="http://schemas.microsoft.com/office/drawing/2014/main" id="{6FDF4F12-0BA7-4F75-9E0B-26C6A588195B}"/>
              </a:ext>
            </a:extLst>
          </p:cNvPr>
          <p:cNvSpPr/>
          <p:nvPr/>
        </p:nvSpPr>
        <p:spPr>
          <a:xfrm>
            <a:off x="3776748" y="3029334"/>
            <a:ext cx="5216128" cy="72789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76200" lvl="0">
              <a:buSzPts val="2400"/>
            </a:pPr>
            <a:r>
              <a:rPr lang="pt-BR" sz="1800" dirty="0">
                <a:solidFill>
                  <a:srgbClr val="FFFF00"/>
                </a:solidFill>
              </a:rPr>
              <a:t>Computing:  </a:t>
            </a:r>
          </a:p>
          <a:p>
            <a:pPr marL="76200" lvl="0">
              <a:buSzPts val="2400"/>
            </a:pPr>
            <a:r>
              <a:rPr lang="pt-BR" sz="1800" dirty="0">
                <a:solidFill>
                  <a:srgbClr val="FFFF00"/>
                </a:solidFill>
              </a:rPr>
              <a:t>Fernando Alegre </a:t>
            </a:r>
            <a:r>
              <a:rPr lang="pt-BR" sz="1800" u="sng" dirty="0">
                <a:solidFill>
                  <a:srgbClr val="FFFF00"/>
                </a:solidFill>
                <a:hlinkClick r:id="rId8">
                  <a:extLst>
                    <a:ext uri="{A12FA001-AC4F-418D-AE19-62706E023703}">
                      <ahyp:hlinkClr xmlns:ahyp="http://schemas.microsoft.com/office/drawing/2018/hyperlinkcolor" xmlns="" val="tx"/>
                    </a:ext>
                  </a:extLst>
                </a:hlinkClick>
              </a:rPr>
              <a:t>info@brbytes.org</a:t>
            </a:r>
            <a:r>
              <a:rPr lang="pt-BR" sz="1800" dirty="0">
                <a:solidFill>
                  <a:srgbClr val="FFFF00"/>
                </a:solidFill>
              </a:rPr>
              <a:t> </a:t>
            </a:r>
          </a:p>
        </p:txBody>
      </p:sp>
      <p:sp>
        <p:nvSpPr>
          <p:cNvPr id="9" name="Google Shape;868;p86">
            <a:extLst>
              <a:ext uri="{FF2B5EF4-FFF2-40B4-BE49-F238E27FC236}">
                <a16:creationId xmlns:a16="http://schemas.microsoft.com/office/drawing/2014/main" id="{83A059BE-42A3-42B4-8C76-309C7F0A49EA}"/>
              </a:ext>
            </a:extLst>
          </p:cNvPr>
          <p:cNvSpPr/>
          <p:nvPr/>
        </p:nvSpPr>
        <p:spPr>
          <a:xfrm>
            <a:off x="3776748" y="3870999"/>
            <a:ext cx="5216128" cy="72789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76200" lvl="0">
              <a:buSzPts val="2400"/>
            </a:pPr>
            <a:r>
              <a:rPr lang="en" sz="1800" dirty="0">
                <a:solidFill>
                  <a:srgbClr val="FFFF00"/>
                </a:solidFill>
              </a:rPr>
              <a:t>Bio</a:t>
            </a:r>
            <a:r>
              <a:rPr lang="en-US" sz="1800" dirty="0">
                <a:solidFill>
                  <a:srgbClr val="FFFF00"/>
                </a:solidFill>
              </a:rPr>
              <a:t>medical Sciences: </a:t>
            </a:r>
            <a:r>
              <a:rPr lang="en" sz="1800" dirty="0">
                <a:solidFill>
                  <a:srgbClr val="FFFF00"/>
                </a:solidFill>
              </a:rPr>
              <a:t> </a:t>
            </a:r>
          </a:p>
          <a:p>
            <a:pPr marL="76200" lvl="0">
              <a:buSzPts val="2400"/>
            </a:pPr>
            <a:r>
              <a:rPr lang="en" sz="1800" dirty="0">
                <a:solidFill>
                  <a:srgbClr val="FFFF00"/>
                </a:solidFill>
              </a:rPr>
              <a:t>Stephen Kampen </a:t>
            </a:r>
            <a:r>
              <a:rPr lang="en" sz="1800" u="sng" dirty="0">
                <a:solidFill>
                  <a:srgbClr val="FFFF00"/>
                </a:solidFill>
                <a:hlinkClick r:id="rId9">
                  <a:extLst>
                    <a:ext uri="{A12FA001-AC4F-418D-AE19-62706E023703}">
                      <ahyp:hlinkClr xmlns:ahyp="http://schemas.microsoft.com/office/drawing/2018/hyperlinkcolor" xmlns="" val="tx"/>
                    </a:ext>
                  </a:extLst>
                </a:hlinkClick>
              </a:rPr>
              <a:t>skampen1@lsu.edu</a:t>
            </a:r>
            <a:endParaRPr lang="pt-BR" sz="1800" dirty="0">
              <a:solidFill>
                <a:srgbClr val="FFFF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sp>
        <p:nvSpPr>
          <p:cNvPr id="580" name="Google Shape;580;p63"/>
          <p:cNvSpPr txBox="1">
            <a:spLocks noGrp="1"/>
          </p:cNvSpPr>
          <p:nvPr>
            <p:ph type="sldNum" idx="12"/>
          </p:nvPr>
        </p:nvSpPr>
        <p:spPr>
          <a:xfrm>
            <a:off x="7086600" y="4767263"/>
            <a:ext cx="2057400" cy="273900"/>
          </a:xfrm>
          <a:prstGeom prst="rect">
            <a:avLst/>
          </a:prstGeom>
          <a:noFill/>
          <a:ln>
            <a:noFill/>
          </a:ln>
        </p:spPr>
        <p:txBody>
          <a:bodyPr spcFirstLastPara="1" wrap="square" lIns="68575" tIns="34275" rIns="68575" bIns="34275" anchor="t" anchorCtr="0">
            <a:noAutofit/>
          </a:bodyPr>
          <a:lstStyle/>
          <a:p>
            <a:pPr marL="0" marR="0" lvl="0" indent="0" algn="l" rtl="0">
              <a:spcBef>
                <a:spcPts val="0"/>
              </a:spcBef>
              <a:spcAft>
                <a:spcPts val="0"/>
              </a:spcAft>
              <a:buNone/>
            </a:pPr>
            <a:fld id="{00000000-1234-1234-1234-123412341234}" type="slidenum">
              <a:rPr lang="en" sz="1400" b="0" i="0" u="none" strike="noStrike" cap="none">
                <a:solidFill>
                  <a:schemeClr val="dk1"/>
                </a:solidFill>
                <a:latin typeface="Calibri"/>
                <a:ea typeface="Calibri"/>
                <a:cs typeface="Calibri"/>
                <a:sym typeface="Calibri"/>
              </a:rPr>
              <a:t>3</a:t>
            </a:fld>
            <a:endParaRPr sz="1400">
              <a:solidFill>
                <a:schemeClr val="dk1"/>
              </a:solidFill>
              <a:latin typeface="Calibri"/>
              <a:ea typeface="Calibri"/>
              <a:cs typeface="Calibri"/>
              <a:sym typeface="Calibri"/>
            </a:endParaRPr>
          </a:p>
        </p:txBody>
      </p:sp>
      <p:grpSp>
        <p:nvGrpSpPr>
          <p:cNvPr id="581" name="Google Shape;581;p63"/>
          <p:cNvGrpSpPr/>
          <p:nvPr/>
        </p:nvGrpSpPr>
        <p:grpSpPr>
          <a:xfrm>
            <a:off x="1661161" y="880121"/>
            <a:ext cx="6048385" cy="3383325"/>
            <a:chOff x="182879" y="453813"/>
            <a:chExt cx="7762301" cy="4511100"/>
          </a:xfrm>
        </p:grpSpPr>
        <p:sp>
          <p:nvSpPr>
            <p:cNvPr id="582" name="Google Shape;582;p63"/>
            <p:cNvSpPr/>
            <p:nvPr/>
          </p:nvSpPr>
          <p:spPr>
            <a:xfrm>
              <a:off x="182879" y="453813"/>
              <a:ext cx="4511100" cy="4511100"/>
            </a:xfrm>
            <a:prstGeom prst="ellipse">
              <a:avLst/>
            </a:prstGeom>
            <a:solidFill>
              <a:schemeClr val="lt1">
                <a:alpha val="49800"/>
              </a:schemeClr>
            </a:solidFill>
            <a:ln w="38100" cap="flat" cmpd="sng">
              <a:solidFill>
                <a:schemeClr val="l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3" name="Google Shape;583;p63"/>
            <p:cNvSpPr txBox="1"/>
            <p:nvPr/>
          </p:nvSpPr>
          <p:spPr>
            <a:xfrm>
              <a:off x="812799" y="985762"/>
              <a:ext cx="2601000" cy="3447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dk1"/>
                </a:buClr>
                <a:buSzPts val="3800"/>
                <a:buFont typeface="Calibri"/>
                <a:buNone/>
              </a:pPr>
              <a:r>
                <a:rPr lang="en" sz="3800" smtClean="0">
                  <a:solidFill>
                    <a:schemeClr val="dk1"/>
                  </a:solidFill>
                  <a:latin typeface="Calibri"/>
                  <a:ea typeface="Calibri"/>
                  <a:cs typeface="Calibri"/>
                  <a:sym typeface="Calibri"/>
                </a:rPr>
                <a:t>Jump Start</a:t>
              </a:r>
              <a:endParaRPr lang="en" sz="1100" dirty="0">
                <a:ea typeface="Calibri"/>
              </a:endParaRPr>
            </a:p>
            <a:p>
              <a:pPr marL="0" marR="0" lvl="0" indent="0" algn="ctr" rtl="0">
                <a:lnSpc>
                  <a:spcPct val="90000"/>
                </a:lnSpc>
                <a:spcBef>
                  <a:spcPts val="0"/>
                </a:spcBef>
                <a:spcAft>
                  <a:spcPts val="0"/>
                </a:spcAft>
                <a:buClr>
                  <a:schemeClr val="dk1"/>
                </a:buClr>
                <a:buSzPts val="3800"/>
                <a:buFont typeface="Calibri"/>
                <a:buNone/>
              </a:pPr>
              <a:r>
                <a:rPr lang="en" sz="3800" smtClean="0">
                  <a:solidFill>
                    <a:schemeClr val="dk1"/>
                  </a:solidFill>
                  <a:latin typeface="Calibri"/>
                  <a:ea typeface="Calibri"/>
                  <a:cs typeface="Calibri"/>
                  <a:sym typeface="Calibri"/>
                </a:rPr>
                <a:t>Diploma</a:t>
              </a:r>
              <a:endParaRPr sz="1100" dirty="0"/>
            </a:p>
          </p:txBody>
        </p:sp>
        <p:sp>
          <p:nvSpPr>
            <p:cNvPr id="584" name="Google Shape;584;p63"/>
            <p:cNvSpPr/>
            <p:nvPr/>
          </p:nvSpPr>
          <p:spPr>
            <a:xfrm>
              <a:off x="3434080" y="453813"/>
              <a:ext cx="4511100" cy="4511100"/>
            </a:xfrm>
            <a:prstGeom prst="ellipse">
              <a:avLst/>
            </a:prstGeom>
            <a:solidFill>
              <a:srgbClr val="452C79">
                <a:alpha val="49800"/>
              </a:srgbClr>
            </a:solidFill>
            <a:ln w="38100" cap="flat" cmpd="sng">
              <a:solidFill>
                <a:srgbClr val="000000"/>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85" name="Google Shape;585;p63"/>
            <p:cNvSpPr txBox="1"/>
            <p:nvPr/>
          </p:nvSpPr>
          <p:spPr>
            <a:xfrm>
              <a:off x="4714240" y="985762"/>
              <a:ext cx="2601000" cy="34470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chemeClr val="lt1"/>
                </a:buClr>
                <a:buSzPts val="3800"/>
                <a:buFont typeface="Calibri"/>
                <a:buNone/>
              </a:pPr>
              <a:r>
                <a:rPr lang="en" sz="3800">
                  <a:solidFill>
                    <a:schemeClr val="lt1"/>
                  </a:solidFill>
                  <a:latin typeface="Calibri"/>
                  <a:ea typeface="Calibri"/>
                  <a:cs typeface="Calibri"/>
                  <a:sym typeface="Calibri"/>
                </a:rPr>
                <a:t>TOPS University Diploma</a:t>
              </a:r>
              <a:endParaRPr sz="1100"/>
            </a:p>
          </p:txBody>
        </p:sp>
      </p:gr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grpSp>
        <p:nvGrpSpPr>
          <p:cNvPr id="591" name="Google Shape;591;p64"/>
          <p:cNvGrpSpPr/>
          <p:nvPr/>
        </p:nvGrpSpPr>
        <p:grpSpPr>
          <a:xfrm>
            <a:off x="-1" y="0"/>
            <a:ext cx="9144001" cy="5143500"/>
            <a:chOff x="-1" y="0"/>
            <a:chExt cx="12192001" cy="6858000"/>
          </a:xfrm>
        </p:grpSpPr>
        <p:sp>
          <p:nvSpPr>
            <p:cNvPr id="592" name="Google Shape;592;p64"/>
            <p:cNvSpPr/>
            <p:nvPr/>
          </p:nvSpPr>
          <p:spPr>
            <a:xfrm rot="-5400000">
              <a:off x="1333500" y="-1333500"/>
              <a:ext cx="3429000" cy="6096000"/>
            </a:xfrm>
            <a:prstGeom prst="round1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3" name="Google Shape;593;p64"/>
            <p:cNvSpPr txBox="1"/>
            <p:nvPr/>
          </p:nvSpPr>
          <p:spPr>
            <a:xfrm>
              <a:off x="0" y="0"/>
              <a:ext cx="6096000" cy="2571600"/>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chemeClr val="dk1"/>
                </a:buClr>
                <a:buSzPts val="2400"/>
                <a:buFont typeface="Calibri"/>
                <a:buNone/>
              </a:pPr>
              <a:endParaRPr sz="2400" dirty="0">
                <a:solidFill>
                  <a:schemeClr val="dk1"/>
                </a:solidFill>
                <a:latin typeface="Calibri"/>
                <a:ea typeface="Calibri"/>
                <a:cs typeface="Calibri"/>
                <a:sym typeface="Calibri"/>
              </a:endParaRPr>
            </a:p>
            <a:p>
              <a:pPr marL="0" marR="0" lvl="0" indent="0" algn="ctr" rtl="0">
                <a:lnSpc>
                  <a:spcPct val="90000"/>
                </a:lnSpc>
                <a:spcBef>
                  <a:spcPts val="800"/>
                </a:spcBef>
                <a:spcAft>
                  <a:spcPts val="0"/>
                </a:spcAft>
                <a:buClr>
                  <a:schemeClr val="lt1"/>
                </a:buClr>
                <a:buSzPts val="3000"/>
                <a:buFont typeface="Calibri"/>
                <a:buNone/>
              </a:pPr>
              <a:r>
                <a:rPr lang="en" sz="3000" b="1" dirty="0">
                  <a:solidFill>
                    <a:schemeClr val="dk1"/>
                  </a:solidFill>
                  <a:latin typeface="Calibri"/>
                  <a:ea typeface="Calibri"/>
                  <a:cs typeface="Calibri"/>
                  <a:sym typeface="Calibri"/>
                </a:rPr>
                <a:t>Pre-Engineering</a:t>
              </a:r>
              <a:endParaRPr sz="1100" dirty="0">
                <a:solidFill>
                  <a:schemeClr val="dk1"/>
                </a:solidFill>
              </a:endParaRPr>
            </a:p>
          </p:txBody>
        </p:sp>
        <p:sp>
          <p:nvSpPr>
            <p:cNvPr id="594" name="Google Shape;594;p64"/>
            <p:cNvSpPr/>
            <p:nvPr/>
          </p:nvSpPr>
          <p:spPr>
            <a:xfrm>
              <a:off x="6095999" y="0"/>
              <a:ext cx="6096000" cy="3429000"/>
            </a:xfrm>
            <a:prstGeom prst="round1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5" name="Google Shape;595;p64"/>
            <p:cNvSpPr txBox="1"/>
            <p:nvPr/>
          </p:nvSpPr>
          <p:spPr>
            <a:xfrm>
              <a:off x="6095999" y="0"/>
              <a:ext cx="6096000" cy="2571600"/>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chemeClr val="dk1"/>
                </a:buClr>
                <a:buSzPts val="2400"/>
                <a:buFont typeface="Calibri"/>
                <a:buNone/>
              </a:pPr>
              <a:endParaRPr sz="2400" dirty="0">
                <a:solidFill>
                  <a:schemeClr val="lt1"/>
                </a:solidFill>
                <a:latin typeface="Calibri"/>
                <a:ea typeface="Calibri"/>
                <a:cs typeface="Calibri"/>
                <a:sym typeface="Calibri"/>
              </a:endParaRPr>
            </a:p>
            <a:p>
              <a:pPr marL="0" marR="0" lvl="0" indent="0" algn="ctr" rtl="0">
                <a:lnSpc>
                  <a:spcPct val="90000"/>
                </a:lnSpc>
                <a:spcBef>
                  <a:spcPts val="800"/>
                </a:spcBef>
                <a:spcAft>
                  <a:spcPts val="0"/>
                </a:spcAft>
                <a:buClr>
                  <a:schemeClr val="lt1"/>
                </a:buClr>
                <a:buSzPts val="3000"/>
                <a:buFont typeface="Calibri"/>
                <a:buNone/>
              </a:pPr>
              <a:r>
                <a:rPr lang="en" sz="3000" b="1" dirty="0">
                  <a:solidFill>
                    <a:schemeClr val="dk1"/>
                  </a:solidFill>
                  <a:latin typeface="Calibri"/>
                  <a:ea typeface="Calibri"/>
                  <a:cs typeface="Calibri"/>
                  <a:sym typeface="Calibri"/>
                </a:rPr>
                <a:t>Digital Design &amp; </a:t>
              </a:r>
              <a:br>
                <a:rPr lang="en" sz="3000" b="1" dirty="0">
                  <a:solidFill>
                    <a:schemeClr val="dk1"/>
                  </a:solidFill>
                  <a:latin typeface="Calibri"/>
                  <a:ea typeface="Calibri"/>
                  <a:cs typeface="Calibri"/>
                  <a:sym typeface="Calibri"/>
                </a:rPr>
              </a:br>
              <a:r>
                <a:rPr lang="en" sz="3000" b="1" dirty="0">
                  <a:solidFill>
                    <a:schemeClr val="dk1"/>
                  </a:solidFill>
                  <a:latin typeface="Calibri"/>
                  <a:ea typeface="Calibri"/>
                  <a:cs typeface="Calibri"/>
                  <a:sym typeface="Calibri"/>
                </a:rPr>
                <a:t>Emergent Media</a:t>
              </a:r>
              <a:endParaRPr sz="1100" dirty="0">
                <a:solidFill>
                  <a:schemeClr val="dk1"/>
                </a:solidFill>
              </a:endParaRPr>
            </a:p>
          </p:txBody>
        </p:sp>
        <p:sp>
          <p:nvSpPr>
            <p:cNvPr id="596" name="Google Shape;596;p64"/>
            <p:cNvSpPr/>
            <p:nvPr/>
          </p:nvSpPr>
          <p:spPr>
            <a:xfrm rot="10800000">
              <a:off x="-1" y="3429000"/>
              <a:ext cx="6096000" cy="3429000"/>
            </a:xfrm>
            <a:prstGeom prst="round1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7" name="Google Shape;597;p64"/>
            <p:cNvSpPr txBox="1"/>
            <p:nvPr/>
          </p:nvSpPr>
          <p:spPr>
            <a:xfrm>
              <a:off x="0" y="4286249"/>
              <a:ext cx="6096000" cy="2571600"/>
            </a:xfrm>
            <a:prstGeom prst="rect">
              <a:avLst/>
            </a:prstGeom>
            <a:noFill/>
            <a:ln>
              <a:noFill/>
            </a:ln>
          </p:spPr>
          <p:txBody>
            <a:bodyPr spcFirstLastPara="1" wrap="square" lIns="192025" tIns="192025" rIns="192025" bIns="192025" anchor="ctr" anchorCtr="0">
              <a:noAutofit/>
            </a:bodyPr>
            <a:lstStyle/>
            <a:p>
              <a:pPr marL="0" marR="0" lvl="0" indent="0" algn="ctr" rtl="0">
                <a:lnSpc>
                  <a:spcPct val="90000"/>
                </a:lnSpc>
                <a:spcBef>
                  <a:spcPts val="0"/>
                </a:spcBef>
                <a:spcAft>
                  <a:spcPts val="0"/>
                </a:spcAft>
                <a:buClr>
                  <a:schemeClr val="lt1"/>
                </a:buClr>
                <a:buSzPts val="2700"/>
                <a:buFont typeface="Calibri"/>
                <a:buNone/>
              </a:pPr>
              <a:r>
                <a:rPr lang="en" sz="3000" b="1" dirty="0">
                  <a:solidFill>
                    <a:schemeClr val="dk1"/>
                  </a:solidFill>
                  <a:latin typeface="Calibri"/>
                  <a:ea typeface="Calibri"/>
                  <a:cs typeface="Calibri"/>
                  <a:sym typeface="Calibri"/>
                </a:rPr>
                <a:t>Computing</a:t>
              </a:r>
              <a:endParaRPr sz="3000" dirty="0">
                <a:solidFill>
                  <a:schemeClr val="dk1"/>
                </a:solidFill>
              </a:endParaRPr>
            </a:p>
          </p:txBody>
        </p:sp>
        <p:sp>
          <p:nvSpPr>
            <p:cNvPr id="598" name="Google Shape;598;p64"/>
            <p:cNvSpPr/>
            <p:nvPr/>
          </p:nvSpPr>
          <p:spPr>
            <a:xfrm rot="5400000">
              <a:off x="7429498" y="2095500"/>
              <a:ext cx="3429000" cy="6096000"/>
            </a:xfrm>
            <a:prstGeom prst="round1Rect">
              <a:avLst>
                <a:gd name="adj" fmla="val 16667"/>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599" name="Google Shape;599;p64"/>
            <p:cNvSpPr txBox="1"/>
            <p:nvPr/>
          </p:nvSpPr>
          <p:spPr>
            <a:xfrm>
              <a:off x="6096000" y="4286249"/>
              <a:ext cx="6096000" cy="2571600"/>
            </a:xfrm>
            <a:prstGeom prst="rect">
              <a:avLst/>
            </a:prstGeom>
            <a:noFill/>
            <a:ln>
              <a:noFill/>
            </a:ln>
          </p:spPr>
          <p:txBody>
            <a:bodyPr spcFirstLastPara="1" wrap="square" lIns="213350" tIns="213350" rIns="213350" bIns="213350" anchor="ctr" anchorCtr="0">
              <a:noAutofit/>
            </a:bodyPr>
            <a:lstStyle/>
            <a:p>
              <a:pPr marL="0" marR="0" lvl="0" indent="0" algn="ctr" rtl="0">
                <a:lnSpc>
                  <a:spcPct val="90000"/>
                </a:lnSpc>
                <a:spcBef>
                  <a:spcPts val="0"/>
                </a:spcBef>
                <a:spcAft>
                  <a:spcPts val="0"/>
                </a:spcAft>
                <a:buClr>
                  <a:schemeClr val="lt1"/>
                </a:buClr>
                <a:buSzPts val="3000"/>
                <a:buFont typeface="Calibri"/>
                <a:buNone/>
              </a:pPr>
              <a:r>
                <a:rPr lang="en" sz="3000" b="1" dirty="0">
                  <a:solidFill>
                    <a:schemeClr val="dk1"/>
                  </a:solidFill>
                  <a:latin typeface="Calibri"/>
                  <a:ea typeface="Calibri"/>
                  <a:cs typeface="Calibri"/>
                  <a:sym typeface="Calibri"/>
                </a:rPr>
                <a:t>Biomedical Sciences</a:t>
              </a:r>
              <a:endParaRPr sz="1100" dirty="0">
                <a:solidFill>
                  <a:schemeClr val="dk1"/>
                </a:solidFill>
              </a:endParaRPr>
            </a:p>
          </p:txBody>
        </p:sp>
        <p:sp>
          <p:nvSpPr>
            <p:cNvPr id="600" name="Google Shape;600;p64"/>
            <p:cNvSpPr/>
            <p:nvPr/>
          </p:nvSpPr>
          <p:spPr>
            <a:xfrm>
              <a:off x="3797550" y="2227957"/>
              <a:ext cx="4596900" cy="2402100"/>
            </a:xfrm>
            <a:prstGeom prst="roundRect">
              <a:avLst>
                <a:gd name="adj" fmla="val 16667"/>
              </a:avLst>
            </a:prstGeom>
            <a:solidFill>
              <a:schemeClr val="dk1"/>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1" name="Google Shape;601;p64"/>
            <p:cNvSpPr txBox="1"/>
            <p:nvPr/>
          </p:nvSpPr>
          <p:spPr>
            <a:xfrm>
              <a:off x="3936317" y="2227950"/>
              <a:ext cx="4319400" cy="2402100"/>
            </a:xfrm>
            <a:prstGeom prst="rect">
              <a:avLst/>
            </a:prstGeom>
            <a:noFill/>
            <a:ln>
              <a:noFill/>
            </a:ln>
          </p:spPr>
          <p:txBody>
            <a:bodyPr spcFirstLastPara="1" wrap="square" lIns="74300" tIns="74300" rIns="74300" bIns="74300" anchor="ctr" anchorCtr="0">
              <a:noAutofit/>
            </a:bodyPr>
            <a:lstStyle/>
            <a:p>
              <a:pPr marL="0" marR="0" lvl="0" indent="0" algn="ctr" rtl="0">
                <a:lnSpc>
                  <a:spcPct val="90000"/>
                </a:lnSpc>
                <a:spcBef>
                  <a:spcPts val="0"/>
                </a:spcBef>
                <a:spcAft>
                  <a:spcPts val="0"/>
                </a:spcAft>
                <a:buClr>
                  <a:schemeClr val="dk1"/>
                </a:buClr>
                <a:buSzPts val="2000"/>
                <a:buFont typeface="Calibri"/>
                <a:buNone/>
              </a:pPr>
              <a:r>
                <a:rPr lang="en" sz="2400" b="1" dirty="0">
                  <a:solidFill>
                    <a:schemeClr val="lt1"/>
                  </a:solidFill>
                  <a:latin typeface="Calibri"/>
                  <a:ea typeface="Calibri"/>
                  <a:cs typeface="Calibri"/>
                  <a:sym typeface="Calibri"/>
                </a:rPr>
                <a:t>Computational Thinking </a:t>
              </a:r>
              <a:endParaRPr sz="2400" b="1" dirty="0">
                <a:solidFill>
                  <a:schemeClr val="lt1"/>
                </a:solidFill>
              </a:endParaRPr>
            </a:p>
            <a:p>
              <a:pPr marL="0" marR="0" lvl="0" indent="0" algn="ctr" rtl="0">
                <a:lnSpc>
                  <a:spcPct val="90000"/>
                </a:lnSpc>
                <a:spcBef>
                  <a:spcPts val="700"/>
                </a:spcBef>
                <a:spcAft>
                  <a:spcPts val="0"/>
                </a:spcAft>
                <a:buClr>
                  <a:schemeClr val="dk1"/>
                </a:buClr>
                <a:buSzPts val="2000"/>
                <a:buFont typeface="Calibri"/>
                <a:buNone/>
              </a:pPr>
              <a:r>
                <a:rPr lang="en" sz="2400" b="1" dirty="0">
                  <a:solidFill>
                    <a:schemeClr val="lt1"/>
                  </a:solidFill>
                  <a:latin typeface="Calibri"/>
                  <a:ea typeface="Calibri"/>
                  <a:cs typeface="Calibri"/>
                  <a:sym typeface="Calibri"/>
                </a:rPr>
                <a:t>and </a:t>
              </a:r>
              <a:endParaRPr sz="2400" b="1" dirty="0">
                <a:solidFill>
                  <a:schemeClr val="lt1"/>
                </a:solidFill>
              </a:endParaRPr>
            </a:p>
            <a:p>
              <a:pPr marL="0" marR="0" lvl="0" indent="0" algn="ctr" rtl="0">
                <a:lnSpc>
                  <a:spcPct val="90000"/>
                </a:lnSpc>
                <a:spcBef>
                  <a:spcPts val="700"/>
                </a:spcBef>
                <a:spcAft>
                  <a:spcPts val="0"/>
                </a:spcAft>
                <a:buClr>
                  <a:schemeClr val="dk1"/>
                </a:buClr>
                <a:buSzPts val="2000"/>
                <a:buFont typeface="Calibri"/>
                <a:buNone/>
              </a:pPr>
              <a:r>
                <a:rPr lang="en" sz="2400" b="1" dirty="0">
                  <a:solidFill>
                    <a:schemeClr val="lt1"/>
                  </a:solidFill>
                  <a:latin typeface="Calibri"/>
                  <a:ea typeface="Calibri"/>
                  <a:cs typeface="Calibri"/>
                  <a:sym typeface="Calibri"/>
                </a:rPr>
                <a:t>21</a:t>
              </a:r>
              <a:r>
                <a:rPr lang="en" sz="2400" b="1" baseline="30000" dirty="0">
                  <a:solidFill>
                    <a:schemeClr val="lt1"/>
                  </a:solidFill>
                  <a:latin typeface="Calibri"/>
                  <a:ea typeface="Calibri"/>
                  <a:cs typeface="Calibri"/>
                  <a:sym typeface="Calibri"/>
                </a:rPr>
                <a:t>st</a:t>
              </a:r>
              <a:r>
                <a:rPr lang="en" sz="2400" b="1" dirty="0">
                  <a:solidFill>
                    <a:schemeClr val="lt1"/>
                  </a:solidFill>
                  <a:latin typeface="Calibri"/>
                  <a:ea typeface="Calibri"/>
                  <a:cs typeface="Calibri"/>
                  <a:sym typeface="Calibri"/>
                </a:rPr>
                <a:t> Century Skills</a:t>
              </a:r>
              <a:endParaRPr sz="2400" b="1" dirty="0">
                <a:solidFill>
                  <a:schemeClr val="lt1"/>
                </a:solidFill>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grpSp>
        <p:nvGrpSpPr>
          <p:cNvPr id="607" name="Google Shape;607;p65"/>
          <p:cNvGrpSpPr/>
          <p:nvPr/>
        </p:nvGrpSpPr>
        <p:grpSpPr>
          <a:xfrm>
            <a:off x="-1" y="0"/>
            <a:ext cx="9144001" cy="5143500"/>
            <a:chOff x="-1" y="0"/>
            <a:chExt cx="12192001" cy="6858000"/>
          </a:xfrm>
        </p:grpSpPr>
        <p:sp>
          <p:nvSpPr>
            <p:cNvPr id="608" name="Google Shape;608;p65"/>
            <p:cNvSpPr/>
            <p:nvPr/>
          </p:nvSpPr>
          <p:spPr>
            <a:xfrm rot="-5400000">
              <a:off x="1333500" y="-1333500"/>
              <a:ext cx="3429000" cy="6096000"/>
            </a:xfrm>
            <a:prstGeom prst="round1Rect">
              <a:avLst>
                <a:gd name="adj" fmla="val 16667"/>
              </a:avLst>
            </a:prstGeom>
            <a:solidFill>
              <a:srgbClr val="452C79"/>
            </a:solidFill>
            <a:ln w="12700" cap="flat" cmpd="sng">
              <a:solidFill>
                <a:schemeClr val="accent1"/>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09" name="Google Shape;609;p65"/>
            <p:cNvSpPr txBox="1"/>
            <p:nvPr/>
          </p:nvSpPr>
          <p:spPr>
            <a:xfrm>
              <a:off x="0" y="0"/>
              <a:ext cx="6096000" cy="2571600"/>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chemeClr val="dk1"/>
                </a:buClr>
                <a:buSzPts val="2400"/>
                <a:buFont typeface="Calibri"/>
                <a:buNone/>
              </a:pPr>
              <a:endParaRPr sz="2400" dirty="0">
                <a:solidFill>
                  <a:schemeClr val="lt1"/>
                </a:solidFill>
                <a:latin typeface="Calibri"/>
                <a:ea typeface="Calibri"/>
                <a:cs typeface="Calibri"/>
                <a:sym typeface="Calibri"/>
              </a:endParaRPr>
            </a:p>
            <a:p>
              <a:pPr marL="0" marR="0" lvl="0" indent="0" algn="ctr" rtl="0">
                <a:lnSpc>
                  <a:spcPct val="90000"/>
                </a:lnSpc>
                <a:spcBef>
                  <a:spcPts val="800"/>
                </a:spcBef>
                <a:spcAft>
                  <a:spcPts val="0"/>
                </a:spcAft>
                <a:buClr>
                  <a:schemeClr val="lt1"/>
                </a:buClr>
                <a:buSzPts val="3000"/>
                <a:buFont typeface="Calibri"/>
                <a:buNone/>
              </a:pPr>
              <a:r>
                <a:rPr lang="en" sz="3000" b="1" dirty="0">
                  <a:solidFill>
                    <a:schemeClr val="lt1"/>
                  </a:solidFill>
                  <a:latin typeface="Calibri"/>
                  <a:ea typeface="Calibri"/>
                  <a:cs typeface="Calibri"/>
                  <a:sym typeface="Calibri"/>
                </a:rPr>
                <a:t>Pre-Engineering:</a:t>
              </a:r>
              <a:endParaRPr sz="3000" b="1" dirty="0">
                <a:solidFill>
                  <a:schemeClr val="lt1"/>
                </a:solidFill>
                <a:latin typeface="Calibri"/>
                <a:ea typeface="Calibri"/>
                <a:cs typeface="Calibri"/>
                <a:sym typeface="Calibri"/>
              </a:endParaRPr>
            </a:p>
            <a:p>
              <a:pPr marL="0" marR="0" lvl="0" indent="0" algn="ctr" rtl="0">
                <a:lnSpc>
                  <a:spcPct val="90000"/>
                </a:lnSpc>
                <a:spcBef>
                  <a:spcPts val="800"/>
                </a:spcBef>
                <a:spcAft>
                  <a:spcPts val="0"/>
                </a:spcAft>
                <a:buClr>
                  <a:schemeClr val="dk2"/>
                </a:buClr>
                <a:buSzPts val="1100"/>
                <a:buFont typeface="Arial"/>
                <a:buNone/>
              </a:pPr>
              <a:r>
                <a:rPr lang="en" sz="3000" b="1" dirty="0">
                  <a:solidFill>
                    <a:schemeClr val="lt1"/>
                  </a:solidFill>
                  <a:latin typeface="Calibri"/>
                  <a:ea typeface="Calibri"/>
                  <a:cs typeface="Calibri"/>
                  <a:sym typeface="Calibri"/>
                </a:rPr>
                <a:t>Arduino &amp; VEXCode (C/C++)</a:t>
              </a:r>
              <a:endParaRPr sz="3000" b="1" dirty="0">
                <a:solidFill>
                  <a:schemeClr val="lt1"/>
                </a:solidFill>
                <a:latin typeface="Calibri"/>
                <a:ea typeface="Calibri"/>
                <a:cs typeface="Calibri"/>
                <a:sym typeface="Calibri"/>
              </a:endParaRPr>
            </a:p>
            <a:p>
              <a:pPr marL="0" marR="0" lvl="0" indent="0" algn="l" rtl="0">
                <a:lnSpc>
                  <a:spcPct val="90000"/>
                </a:lnSpc>
                <a:spcBef>
                  <a:spcPts val="800"/>
                </a:spcBef>
                <a:spcAft>
                  <a:spcPts val="0"/>
                </a:spcAft>
                <a:buClr>
                  <a:schemeClr val="lt1"/>
                </a:buClr>
                <a:buSzPts val="3000"/>
                <a:buFont typeface="Calibri"/>
                <a:buNone/>
              </a:pPr>
              <a:endParaRPr sz="3000" b="1" dirty="0">
                <a:solidFill>
                  <a:schemeClr val="lt1"/>
                </a:solidFill>
                <a:latin typeface="Calibri"/>
                <a:ea typeface="Calibri"/>
                <a:cs typeface="Calibri"/>
                <a:sym typeface="Calibri"/>
              </a:endParaRPr>
            </a:p>
          </p:txBody>
        </p:sp>
        <p:sp>
          <p:nvSpPr>
            <p:cNvPr id="610" name="Google Shape;610;p65"/>
            <p:cNvSpPr/>
            <p:nvPr/>
          </p:nvSpPr>
          <p:spPr>
            <a:xfrm>
              <a:off x="6095999" y="0"/>
              <a:ext cx="6096000" cy="3429000"/>
            </a:xfrm>
            <a:prstGeom prst="round1Rect">
              <a:avLst>
                <a:gd name="adj" fmla="val 16667"/>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1" name="Google Shape;611;p65"/>
            <p:cNvSpPr txBox="1"/>
            <p:nvPr/>
          </p:nvSpPr>
          <p:spPr>
            <a:xfrm>
              <a:off x="6095999" y="0"/>
              <a:ext cx="6096000" cy="2571600"/>
            </a:xfrm>
            <a:prstGeom prst="rect">
              <a:avLst/>
            </a:prstGeom>
            <a:noFill/>
            <a:ln>
              <a:noFill/>
            </a:ln>
          </p:spPr>
          <p:txBody>
            <a:bodyPr spcFirstLastPara="1" wrap="square" lIns="170675" tIns="170675" rIns="170675" bIns="170675" anchor="ctr" anchorCtr="0">
              <a:noAutofit/>
            </a:bodyPr>
            <a:lstStyle/>
            <a:p>
              <a:pPr marL="0" marR="0" lvl="0" indent="0" algn="ctr" rtl="0">
                <a:lnSpc>
                  <a:spcPct val="90000"/>
                </a:lnSpc>
                <a:spcBef>
                  <a:spcPts val="0"/>
                </a:spcBef>
                <a:spcAft>
                  <a:spcPts val="0"/>
                </a:spcAft>
                <a:buClr>
                  <a:schemeClr val="dk1"/>
                </a:buClr>
                <a:buSzPts val="2400"/>
                <a:buFont typeface="Calibri"/>
                <a:buNone/>
              </a:pPr>
              <a:endParaRPr sz="2400" dirty="0">
                <a:solidFill>
                  <a:schemeClr val="lt1"/>
                </a:solidFill>
                <a:latin typeface="Calibri"/>
                <a:ea typeface="Calibri"/>
                <a:cs typeface="Calibri"/>
                <a:sym typeface="Calibri"/>
              </a:endParaRPr>
            </a:p>
            <a:p>
              <a:pPr marL="0" marR="0" lvl="0" indent="0" algn="ctr" rtl="0">
                <a:lnSpc>
                  <a:spcPct val="90000"/>
                </a:lnSpc>
                <a:spcBef>
                  <a:spcPts val="800"/>
                </a:spcBef>
                <a:spcAft>
                  <a:spcPts val="0"/>
                </a:spcAft>
                <a:buClr>
                  <a:schemeClr val="lt1"/>
                </a:buClr>
                <a:buSzPts val="3000"/>
                <a:buFont typeface="Calibri"/>
                <a:buNone/>
              </a:pPr>
              <a:r>
                <a:rPr lang="en" sz="3000" b="1" dirty="0">
                  <a:solidFill>
                    <a:schemeClr val="lt1"/>
                  </a:solidFill>
                  <a:latin typeface="Calibri"/>
                  <a:ea typeface="Calibri"/>
                  <a:cs typeface="Calibri"/>
                  <a:sym typeface="Calibri"/>
                </a:rPr>
                <a:t>Digital Design &amp; </a:t>
              </a:r>
              <a:br>
                <a:rPr lang="en" sz="3000" b="1" dirty="0">
                  <a:solidFill>
                    <a:schemeClr val="lt1"/>
                  </a:solidFill>
                  <a:latin typeface="Calibri"/>
                  <a:ea typeface="Calibri"/>
                  <a:cs typeface="Calibri"/>
                  <a:sym typeface="Calibri"/>
                </a:rPr>
              </a:br>
              <a:r>
                <a:rPr lang="en" sz="3000" b="1" dirty="0">
                  <a:solidFill>
                    <a:schemeClr val="lt1"/>
                  </a:solidFill>
                  <a:latin typeface="Calibri"/>
                  <a:ea typeface="Calibri"/>
                  <a:cs typeface="Calibri"/>
                  <a:sym typeface="Calibri"/>
                </a:rPr>
                <a:t>Emergent Media:</a:t>
              </a:r>
              <a:endParaRPr sz="3000" b="1" dirty="0">
                <a:solidFill>
                  <a:schemeClr val="lt1"/>
                </a:solidFill>
                <a:latin typeface="Calibri"/>
                <a:ea typeface="Calibri"/>
                <a:cs typeface="Calibri"/>
                <a:sym typeface="Calibri"/>
              </a:endParaRPr>
            </a:p>
            <a:p>
              <a:pPr marL="0" marR="0" lvl="0" indent="0" algn="ctr" rtl="0">
                <a:lnSpc>
                  <a:spcPct val="90000"/>
                </a:lnSpc>
                <a:spcBef>
                  <a:spcPts val="800"/>
                </a:spcBef>
                <a:spcAft>
                  <a:spcPts val="0"/>
                </a:spcAft>
                <a:buClr>
                  <a:schemeClr val="dk2"/>
                </a:buClr>
                <a:buSzPts val="1100"/>
                <a:buFont typeface="Arial"/>
                <a:buNone/>
              </a:pPr>
              <a:r>
                <a:rPr lang="en" sz="3000" b="1" dirty="0">
                  <a:solidFill>
                    <a:schemeClr val="lt1"/>
                  </a:solidFill>
                  <a:latin typeface="Calibri"/>
                  <a:ea typeface="Calibri"/>
                  <a:cs typeface="Calibri"/>
                  <a:sym typeface="Calibri"/>
                </a:rPr>
                <a:t>Javascript &amp; Arduino</a:t>
              </a:r>
              <a:endParaRPr sz="3000" b="1" dirty="0">
                <a:solidFill>
                  <a:schemeClr val="lt1"/>
                </a:solidFill>
                <a:latin typeface="Calibri"/>
                <a:ea typeface="Calibri"/>
                <a:cs typeface="Calibri"/>
                <a:sym typeface="Calibri"/>
              </a:endParaRPr>
            </a:p>
            <a:p>
              <a:pPr marL="0" marR="0" lvl="0" indent="0" algn="l" rtl="0">
                <a:lnSpc>
                  <a:spcPct val="90000"/>
                </a:lnSpc>
                <a:spcBef>
                  <a:spcPts val="800"/>
                </a:spcBef>
                <a:spcAft>
                  <a:spcPts val="0"/>
                </a:spcAft>
                <a:buClr>
                  <a:schemeClr val="lt1"/>
                </a:buClr>
                <a:buSzPts val="3000"/>
                <a:buFont typeface="Calibri"/>
                <a:buNone/>
              </a:pPr>
              <a:endParaRPr sz="3000" b="1" dirty="0">
                <a:solidFill>
                  <a:schemeClr val="lt1"/>
                </a:solidFill>
                <a:latin typeface="Calibri"/>
                <a:ea typeface="Calibri"/>
                <a:cs typeface="Calibri"/>
                <a:sym typeface="Calibri"/>
              </a:endParaRPr>
            </a:p>
          </p:txBody>
        </p:sp>
        <p:sp>
          <p:nvSpPr>
            <p:cNvPr id="612" name="Google Shape;612;p65"/>
            <p:cNvSpPr/>
            <p:nvPr/>
          </p:nvSpPr>
          <p:spPr>
            <a:xfrm rot="10800000">
              <a:off x="-1" y="3429000"/>
              <a:ext cx="6096000" cy="3429000"/>
            </a:xfrm>
            <a:prstGeom prst="round1Rect">
              <a:avLst>
                <a:gd name="adj" fmla="val 16667"/>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3" name="Google Shape;613;p65"/>
            <p:cNvSpPr txBox="1"/>
            <p:nvPr/>
          </p:nvSpPr>
          <p:spPr>
            <a:xfrm>
              <a:off x="0" y="4286249"/>
              <a:ext cx="6096000" cy="2571600"/>
            </a:xfrm>
            <a:prstGeom prst="rect">
              <a:avLst/>
            </a:prstGeom>
            <a:noFill/>
            <a:ln>
              <a:noFill/>
            </a:ln>
          </p:spPr>
          <p:txBody>
            <a:bodyPr spcFirstLastPara="1" wrap="square" lIns="192025" tIns="192025" rIns="192025" bIns="192025" anchor="ctr" anchorCtr="0">
              <a:noAutofit/>
            </a:bodyPr>
            <a:lstStyle/>
            <a:p>
              <a:pPr marL="0" marR="0" lvl="0" indent="0" algn="ctr" rtl="0">
                <a:lnSpc>
                  <a:spcPct val="90000"/>
                </a:lnSpc>
                <a:spcBef>
                  <a:spcPts val="0"/>
                </a:spcBef>
                <a:spcAft>
                  <a:spcPts val="0"/>
                </a:spcAft>
                <a:buClr>
                  <a:schemeClr val="lt1"/>
                </a:buClr>
                <a:buSzPts val="2700"/>
                <a:buFont typeface="Calibri"/>
                <a:buNone/>
              </a:pPr>
              <a:r>
                <a:rPr lang="en" sz="2800" b="1" dirty="0">
                  <a:solidFill>
                    <a:schemeClr val="lt1"/>
                  </a:solidFill>
                  <a:latin typeface="Calibri"/>
                  <a:ea typeface="Calibri"/>
                  <a:cs typeface="Calibri"/>
                  <a:sym typeface="Calibri"/>
                </a:rPr>
                <a:t>COMPUTING:</a:t>
              </a:r>
              <a:endParaRPr sz="2800" b="1" dirty="0">
                <a:solidFill>
                  <a:schemeClr val="lt1"/>
                </a:solidFill>
                <a:latin typeface="Calibri"/>
                <a:ea typeface="Calibri"/>
                <a:cs typeface="Calibri"/>
                <a:sym typeface="Calibri"/>
              </a:endParaRPr>
            </a:p>
            <a:p>
              <a:pPr marL="0" lvl="0" indent="0" algn="ctr" rtl="0">
                <a:lnSpc>
                  <a:spcPct val="90000"/>
                </a:lnSpc>
                <a:spcBef>
                  <a:spcPts val="0"/>
                </a:spcBef>
                <a:spcAft>
                  <a:spcPts val="0"/>
                </a:spcAft>
                <a:buClr>
                  <a:schemeClr val="dk2"/>
                </a:buClr>
                <a:buSzPts val="1100"/>
                <a:buFont typeface="Arial"/>
                <a:buNone/>
              </a:pPr>
              <a:r>
                <a:rPr lang="en" sz="2800" b="1" dirty="0">
                  <a:solidFill>
                    <a:schemeClr val="lt1"/>
                  </a:solidFill>
                  <a:latin typeface="Calibri"/>
                  <a:ea typeface="Calibri"/>
                  <a:cs typeface="Calibri"/>
                  <a:sym typeface="Calibri"/>
                </a:rPr>
                <a:t>Scratch, Python, JavaScript, R, Java, C/C++</a:t>
              </a:r>
              <a:endParaRPr sz="2800" b="1" dirty="0">
                <a:solidFill>
                  <a:schemeClr val="lt1"/>
                </a:solidFill>
                <a:latin typeface="Calibri"/>
                <a:ea typeface="Calibri"/>
                <a:cs typeface="Calibri"/>
                <a:sym typeface="Calibri"/>
              </a:endParaRPr>
            </a:p>
          </p:txBody>
        </p:sp>
        <p:sp>
          <p:nvSpPr>
            <p:cNvPr id="614" name="Google Shape;614;p65"/>
            <p:cNvSpPr/>
            <p:nvPr/>
          </p:nvSpPr>
          <p:spPr>
            <a:xfrm rot="5400000">
              <a:off x="7429498" y="2095500"/>
              <a:ext cx="3429000" cy="6096000"/>
            </a:xfrm>
            <a:prstGeom prst="round1Rect">
              <a:avLst>
                <a:gd name="adj" fmla="val 16667"/>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5" name="Google Shape;615;p65"/>
            <p:cNvSpPr txBox="1"/>
            <p:nvPr/>
          </p:nvSpPr>
          <p:spPr>
            <a:xfrm>
              <a:off x="6096000" y="4286249"/>
              <a:ext cx="6096000" cy="2571600"/>
            </a:xfrm>
            <a:prstGeom prst="rect">
              <a:avLst/>
            </a:prstGeom>
            <a:noFill/>
            <a:ln>
              <a:noFill/>
            </a:ln>
          </p:spPr>
          <p:txBody>
            <a:bodyPr spcFirstLastPara="1" wrap="square" lIns="213350" tIns="213350" rIns="213350" bIns="213350" anchor="ctr" anchorCtr="0">
              <a:noAutofit/>
            </a:bodyPr>
            <a:lstStyle/>
            <a:p>
              <a:pPr marL="0" marR="0" lvl="0" indent="0" algn="ctr" rtl="0">
                <a:lnSpc>
                  <a:spcPct val="90000"/>
                </a:lnSpc>
                <a:spcBef>
                  <a:spcPts val="0"/>
                </a:spcBef>
                <a:spcAft>
                  <a:spcPts val="0"/>
                </a:spcAft>
                <a:buClr>
                  <a:schemeClr val="lt1"/>
                </a:buClr>
                <a:buSzPts val="3000"/>
                <a:buFont typeface="Calibri"/>
                <a:buNone/>
              </a:pPr>
              <a:r>
                <a:rPr lang="en" sz="3000" b="1" dirty="0">
                  <a:solidFill>
                    <a:schemeClr val="lt1"/>
                  </a:solidFill>
                  <a:latin typeface="Calibri"/>
                  <a:ea typeface="Calibri"/>
                  <a:cs typeface="Calibri"/>
                  <a:sym typeface="Calibri"/>
                </a:rPr>
                <a:t>Biomedical Sciences:</a:t>
              </a:r>
              <a:endParaRPr sz="3000" b="1" dirty="0">
                <a:solidFill>
                  <a:schemeClr val="lt1"/>
                </a:solidFill>
                <a:latin typeface="Calibri"/>
                <a:ea typeface="Calibri"/>
                <a:cs typeface="Calibri"/>
                <a:sym typeface="Calibri"/>
              </a:endParaRPr>
            </a:p>
            <a:p>
              <a:pPr marL="0" marR="0" lvl="0" indent="0" algn="ctr" rtl="0">
                <a:lnSpc>
                  <a:spcPct val="90000"/>
                </a:lnSpc>
                <a:spcBef>
                  <a:spcPts val="0"/>
                </a:spcBef>
                <a:spcAft>
                  <a:spcPts val="0"/>
                </a:spcAft>
                <a:buClr>
                  <a:schemeClr val="lt1"/>
                </a:buClr>
                <a:buSzPts val="3000"/>
                <a:buFont typeface="Calibri"/>
                <a:buNone/>
              </a:pPr>
              <a:r>
                <a:rPr lang="en" sz="3000" b="1" dirty="0">
                  <a:solidFill>
                    <a:schemeClr val="lt1"/>
                  </a:solidFill>
                  <a:latin typeface="Calibri"/>
                  <a:ea typeface="Calibri"/>
                  <a:cs typeface="Calibri"/>
                  <a:sym typeface="Calibri"/>
                </a:rPr>
                <a:t>Arduino</a:t>
              </a:r>
              <a:endParaRPr sz="3000" b="1" dirty="0">
                <a:solidFill>
                  <a:schemeClr val="lt1"/>
                </a:solidFill>
                <a:latin typeface="Calibri"/>
                <a:ea typeface="Calibri"/>
                <a:cs typeface="Calibri"/>
                <a:sym typeface="Calibri"/>
              </a:endParaRPr>
            </a:p>
          </p:txBody>
        </p:sp>
        <p:sp>
          <p:nvSpPr>
            <p:cNvPr id="616" name="Google Shape;616;p65"/>
            <p:cNvSpPr/>
            <p:nvPr/>
          </p:nvSpPr>
          <p:spPr>
            <a:xfrm>
              <a:off x="3645408" y="2328672"/>
              <a:ext cx="4584192" cy="2206752"/>
            </a:xfrm>
            <a:prstGeom prst="roundRect">
              <a:avLst>
                <a:gd name="adj" fmla="val 16667"/>
              </a:avLst>
            </a:prstGeom>
            <a:solidFill>
              <a:srgbClr val="AFABBD"/>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17" name="Google Shape;617;p65"/>
            <p:cNvSpPr txBox="1"/>
            <p:nvPr/>
          </p:nvSpPr>
          <p:spPr>
            <a:xfrm>
              <a:off x="3645408" y="2426208"/>
              <a:ext cx="4748092" cy="2109216"/>
            </a:xfrm>
            <a:prstGeom prst="rect">
              <a:avLst/>
            </a:prstGeom>
            <a:noFill/>
            <a:ln>
              <a:noFill/>
            </a:ln>
          </p:spPr>
          <p:txBody>
            <a:bodyPr spcFirstLastPara="1" wrap="square" lIns="74300" tIns="74300" rIns="74300" bIns="74300" anchor="ctr" anchorCtr="0">
              <a:noAutofit/>
            </a:bodyPr>
            <a:lstStyle/>
            <a:p>
              <a:pPr marL="0" lvl="0" indent="0" algn="ctr" rtl="0">
                <a:lnSpc>
                  <a:spcPct val="90000"/>
                </a:lnSpc>
                <a:spcBef>
                  <a:spcPts val="0"/>
                </a:spcBef>
                <a:spcAft>
                  <a:spcPts val="0"/>
                </a:spcAft>
                <a:buClr>
                  <a:srgbClr val="FFFFFF"/>
                </a:buClr>
                <a:buSzPts val="2800"/>
                <a:buFont typeface="Arial"/>
                <a:buNone/>
              </a:pPr>
              <a:r>
                <a:rPr lang="en" sz="2400" b="1" dirty="0">
                  <a:latin typeface="Calibri" panose="020F0502020204030204" pitchFamily="34" charset="0"/>
                  <a:cs typeface="Calibri" panose="020F0502020204030204" pitchFamily="34" charset="0"/>
                </a:rPr>
                <a:t>Functional Programming: </a:t>
              </a:r>
              <a:endParaRPr sz="2400" b="1" dirty="0">
                <a:latin typeface="Calibri" panose="020F0502020204030204" pitchFamily="34" charset="0"/>
                <a:cs typeface="Calibri" panose="020F0502020204030204" pitchFamily="34" charset="0"/>
              </a:endParaRPr>
            </a:p>
            <a:p>
              <a:pPr marL="0" lvl="0" indent="0" algn="ctr" rtl="0">
                <a:lnSpc>
                  <a:spcPct val="90000"/>
                </a:lnSpc>
                <a:spcBef>
                  <a:spcPts val="0"/>
                </a:spcBef>
                <a:spcAft>
                  <a:spcPts val="0"/>
                </a:spcAft>
                <a:buClr>
                  <a:srgbClr val="FFFFFF"/>
                </a:buClr>
                <a:buSzPts val="2800"/>
                <a:buFont typeface="Arial"/>
                <a:buNone/>
              </a:pPr>
              <a:r>
                <a:rPr lang="en" sz="2400" b="1" dirty="0">
                  <a:latin typeface="Calibri" panose="020F0502020204030204" pitchFamily="34" charset="0"/>
                  <a:cs typeface="Calibri" panose="020F0502020204030204" pitchFamily="34" charset="0"/>
                </a:rPr>
                <a:t>Haskall</a:t>
              </a:r>
              <a:endParaRPr sz="2400" b="1" dirty="0">
                <a:latin typeface="Calibri" panose="020F0502020204030204" pitchFamily="34" charset="0"/>
                <a:cs typeface="Calibri" panose="020F0502020204030204" pitchFamily="34" charset="0"/>
              </a:endParaRPr>
            </a:p>
            <a:p>
              <a:pPr marL="0" lvl="0" indent="0" algn="ctr" rtl="0">
                <a:lnSpc>
                  <a:spcPct val="90000"/>
                </a:lnSpc>
                <a:spcBef>
                  <a:spcPts val="0"/>
                </a:spcBef>
                <a:spcAft>
                  <a:spcPts val="0"/>
                </a:spcAft>
                <a:buClr>
                  <a:srgbClr val="FFFFFF"/>
                </a:buClr>
                <a:buSzPts val="2800"/>
                <a:buFont typeface="Arial"/>
                <a:buNone/>
              </a:pPr>
              <a:r>
                <a:rPr lang="en" sz="2400" b="1" dirty="0">
                  <a:latin typeface="Calibri" panose="020F0502020204030204" pitchFamily="34" charset="0"/>
                  <a:cs typeface="Calibri" panose="020F0502020204030204" pitchFamily="34" charset="0"/>
                </a:rPr>
                <a:t>(</a:t>
              </a:r>
              <a:r>
                <a:rPr lang="en" sz="2400" b="1" dirty="0" smtClean="0">
                  <a:latin typeface="Calibri" panose="020F0502020204030204" pitchFamily="34" charset="0"/>
                  <a:cs typeface="Calibri" panose="020F0502020204030204" pitchFamily="34" charset="0"/>
                </a:rPr>
                <a:t>Abstraction</a:t>
              </a:r>
              <a:r>
                <a:rPr lang="en" sz="2400" b="1" dirty="0">
                  <a:latin typeface="Calibri" panose="020F0502020204030204" pitchFamily="34" charset="0"/>
                  <a:cs typeface="Calibri" panose="020F0502020204030204" pitchFamily="34" charset="0"/>
                </a:rPr>
                <a:t>, Logic, </a:t>
              </a:r>
              <a:endParaRPr lang="en" sz="2400" b="1" dirty="0" smtClean="0">
                <a:latin typeface="Calibri" panose="020F0502020204030204" pitchFamily="34" charset="0"/>
                <a:cs typeface="Calibri" panose="020F0502020204030204" pitchFamily="34" charset="0"/>
              </a:endParaRPr>
            </a:p>
            <a:p>
              <a:pPr marL="0" lvl="0" indent="0" algn="ctr" rtl="0">
                <a:lnSpc>
                  <a:spcPct val="90000"/>
                </a:lnSpc>
                <a:spcBef>
                  <a:spcPts val="0"/>
                </a:spcBef>
                <a:spcAft>
                  <a:spcPts val="0"/>
                </a:spcAft>
                <a:buClr>
                  <a:srgbClr val="FFFFFF"/>
                </a:buClr>
                <a:buSzPts val="2800"/>
                <a:buFont typeface="Arial"/>
                <a:buNone/>
              </a:pPr>
              <a:r>
                <a:rPr lang="en" sz="2400" b="1" dirty="0" smtClean="0">
                  <a:latin typeface="Calibri" panose="020F0502020204030204" pitchFamily="34" charset="0"/>
                  <a:cs typeface="Calibri" panose="020F0502020204030204" pitchFamily="34" charset="0"/>
                </a:rPr>
                <a:t>Effect </a:t>
              </a:r>
              <a:r>
                <a:rPr lang="en" sz="2400" b="1" dirty="0">
                  <a:latin typeface="Calibri" panose="020F0502020204030204" pitchFamily="34" charset="0"/>
                  <a:cs typeface="Calibri" panose="020F0502020204030204" pitchFamily="34" charset="0"/>
                </a:rPr>
                <a:t>of </a:t>
              </a:r>
              <a:r>
                <a:rPr lang="en" sz="2400" b="1" dirty="0" smtClean="0">
                  <a:latin typeface="Calibri" panose="020F0502020204030204" pitchFamily="34" charset="0"/>
                  <a:cs typeface="Calibri" panose="020F0502020204030204" pitchFamily="34" charset="0"/>
                </a:rPr>
                <a:t>Code)</a:t>
              </a:r>
              <a:endParaRPr sz="2400" b="1" dirty="0">
                <a:latin typeface="Calibri" panose="020F0502020204030204" pitchFamily="34" charset="0"/>
                <a:ea typeface="Calibri"/>
                <a:cs typeface="Calibri" panose="020F0502020204030204" pitchFamily="34" charset="0"/>
                <a:sym typeface="Calibri"/>
              </a:endParaRPr>
            </a:p>
          </p:txBody>
        </p:sp>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85"/>
          <p:cNvSpPr txBox="1">
            <a:spLocks noGrp="1"/>
          </p:cNvSpPr>
          <p:nvPr>
            <p:ph type="sldNum" idx="12"/>
          </p:nvPr>
        </p:nvSpPr>
        <p:spPr>
          <a:xfrm>
            <a:off x="7086600" y="4767263"/>
            <a:ext cx="2057400" cy="273900"/>
          </a:xfrm>
          <a:prstGeom prst="rect">
            <a:avLst/>
          </a:prstGeom>
          <a:no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462C79"/>
                </a:solidFill>
                <a:effectLst/>
                <a:uLnTx/>
                <a:uFillTx/>
                <a:latin typeface="Calibri"/>
                <a:ea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6</a:t>
            </a:fld>
            <a:endParaRPr kumimoji="0" sz="1400" b="0" i="0" u="none" strike="noStrike" kern="0" cap="none" spc="0" normalizeH="0" baseline="0" noProof="0">
              <a:ln>
                <a:noFill/>
              </a:ln>
              <a:solidFill>
                <a:srgbClr val="462C79"/>
              </a:solidFill>
              <a:effectLst/>
              <a:uLnTx/>
              <a:uFillTx/>
              <a:latin typeface="Calibri"/>
              <a:ea typeface="Calibri"/>
              <a:cs typeface="Calibri"/>
              <a:sym typeface="Calibri"/>
            </a:endParaRPr>
          </a:p>
        </p:txBody>
      </p:sp>
      <p:grpSp>
        <p:nvGrpSpPr>
          <p:cNvPr id="836" name="Google Shape;836;p85"/>
          <p:cNvGrpSpPr/>
          <p:nvPr/>
        </p:nvGrpSpPr>
        <p:grpSpPr>
          <a:xfrm>
            <a:off x="0" y="0"/>
            <a:ext cx="9144000" cy="4561282"/>
            <a:chOff x="0" y="0"/>
            <a:chExt cx="12192000" cy="6081709"/>
          </a:xfrm>
        </p:grpSpPr>
        <p:sp>
          <p:nvSpPr>
            <p:cNvPr id="837" name="Google Shape;837;p85"/>
            <p:cNvSpPr/>
            <p:nvPr/>
          </p:nvSpPr>
          <p:spPr>
            <a:xfrm>
              <a:off x="0" y="4364809"/>
              <a:ext cx="12192000" cy="1716900"/>
            </a:xfrm>
            <a:prstGeom prst="roundRect">
              <a:avLst>
                <a:gd name="adj" fmla="val 10000"/>
              </a:avLst>
            </a:prstGeom>
            <a:solidFill>
              <a:srgbClr val="CECBD6"/>
            </a:solid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38" name="Google Shape;838;p85"/>
            <p:cNvSpPr txBox="1"/>
            <p:nvPr/>
          </p:nvSpPr>
          <p:spPr>
            <a:xfrm>
              <a:off x="0" y="4364809"/>
              <a:ext cx="3657600" cy="1716900"/>
            </a:xfrm>
            <a:prstGeom prst="rect">
              <a:avLst/>
            </a:prstGeom>
            <a:noFill/>
            <a:ln>
              <a:noFill/>
            </a:ln>
          </p:spPr>
          <p:txBody>
            <a:bodyPr spcFirstLastPara="1" wrap="square" lIns="117350" tIns="117350" rIns="117350" bIns="117350" anchor="ctr" anchorCtr="0">
              <a:noAutofit/>
            </a:bodyPr>
            <a:lstStyle/>
            <a:p>
              <a:pPr marL="0" marR="0" lvl="0" indent="0" algn="ctr" defTabSz="914400" rtl="0" eaLnBrk="1" fontAlgn="auto" latinLnBrk="0" hangingPunct="1">
                <a:lnSpc>
                  <a:spcPct val="90000"/>
                </a:lnSpc>
                <a:spcBef>
                  <a:spcPts val="0"/>
                </a:spcBef>
                <a:spcAft>
                  <a:spcPts val="0"/>
                </a:spcAft>
                <a:buClr>
                  <a:srgbClr val="462C79"/>
                </a:buClr>
                <a:buSzPts val="1700"/>
                <a:buFont typeface="Calibri"/>
                <a:buNone/>
                <a:tabLst/>
                <a:defRPr/>
              </a:pPr>
              <a:r>
                <a:rPr kumimoji="0" lang="en" sz="1700" b="0" i="0" u="none" strike="noStrike" kern="0" cap="none" spc="0" normalizeH="0" baseline="0" noProof="0" dirty="0">
                  <a:ln>
                    <a:noFill/>
                  </a:ln>
                  <a:solidFill>
                    <a:srgbClr val="462C79"/>
                  </a:solidFill>
                  <a:effectLst/>
                  <a:uLnTx/>
                  <a:uFillTx/>
                  <a:latin typeface="Calibri"/>
                  <a:ea typeface="Calibri"/>
                  <a:cs typeface="Calibri"/>
                  <a:sym typeface="Calibri"/>
                </a:rPr>
                <a:t>Other Electives </a:t>
              </a:r>
              <a:endParaRPr kumimoji="0" lang="en" sz="1700" b="0" i="0" u="none" strike="noStrike" kern="0" cap="none" spc="0" normalizeH="0" baseline="0" noProof="0" dirty="0" smtClean="0">
                <a:ln>
                  <a:noFill/>
                </a:ln>
                <a:solidFill>
                  <a:srgbClr val="462C79"/>
                </a:solidFill>
                <a:effectLst/>
                <a:uLnTx/>
                <a:uFillTx/>
                <a:latin typeface="Calibri"/>
                <a:ea typeface="Calibri"/>
                <a:cs typeface="Calibri"/>
                <a:sym typeface="Calibri"/>
              </a:endParaRPr>
            </a:p>
            <a:p>
              <a:pPr lvl="0" algn="ctr">
                <a:lnSpc>
                  <a:spcPct val="90000"/>
                </a:lnSpc>
                <a:buClr>
                  <a:srgbClr val="462C79"/>
                </a:buClr>
                <a:buSzPts val="1700"/>
                <a:defRPr/>
              </a:pPr>
              <a:r>
                <a:rPr lang="en-US" sz="1700" dirty="0">
                  <a:solidFill>
                    <a:srgbClr val="462C79"/>
                  </a:solidFill>
                  <a:latin typeface="Calibri"/>
                  <a:ea typeface="Calibri"/>
                  <a:cs typeface="Calibri"/>
                  <a:sym typeface="Calibri"/>
                </a:rPr>
                <a:t>(</a:t>
              </a:r>
              <a:r>
                <a:rPr lang="en-US" sz="1700" dirty="0" smtClean="0">
                  <a:solidFill>
                    <a:srgbClr val="462C79"/>
                  </a:solidFill>
                  <a:latin typeface="Calibri"/>
                  <a:ea typeface="Calibri"/>
                  <a:cs typeface="Calibri"/>
                  <a:sym typeface="Calibri"/>
                </a:rPr>
                <a:t>Jump Start </a:t>
              </a:r>
              <a:r>
                <a:rPr lang="en-US" sz="1700" dirty="0">
                  <a:solidFill>
                    <a:srgbClr val="462C79"/>
                  </a:solidFill>
                  <a:latin typeface="Calibri"/>
                  <a:ea typeface="Calibri"/>
                  <a:cs typeface="Calibri"/>
                  <a:sym typeface="Calibri"/>
                </a:rPr>
                <a:t>and TOPS </a:t>
              </a:r>
              <a:r>
                <a:rPr lang="en-US" sz="1700" b="1" dirty="0">
                  <a:solidFill>
                    <a:srgbClr val="462C79"/>
                  </a:solidFill>
                  <a:latin typeface="Calibri"/>
                  <a:ea typeface="Calibri"/>
                  <a:cs typeface="Calibri"/>
                  <a:sym typeface="Calibri"/>
                </a:rPr>
                <a:t>GOLD</a:t>
              </a:r>
              <a:r>
                <a:rPr lang="en-US" sz="1700" dirty="0">
                  <a:solidFill>
                    <a:srgbClr val="462C79"/>
                  </a:solidFill>
                  <a:latin typeface="Calibri"/>
                  <a:ea typeface="Calibri"/>
                  <a:cs typeface="Calibri"/>
                  <a:sym typeface="Calibri"/>
                </a:rPr>
                <a:t> STEM Endorsements)</a:t>
              </a:r>
              <a:endParaRPr lang="en-US" sz="1100" dirty="0"/>
            </a:p>
          </p:txBody>
        </p:sp>
        <p:sp>
          <p:nvSpPr>
            <p:cNvPr id="839" name="Google Shape;839;p85"/>
            <p:cNvSpPr/>
            <p:nvPr/>
          </p:nvSpPr>
          <p:spPr>
            <a:xfrm>
              <a:off x="0" y="2263141"/>
              <a:ext cx="12192000" cy="1725300"/>
            </a:xfrm>
            <a:prstGeom prst="roundRect">
              <a:avLst>
                <a:gd name="adj" fmla="val 10000"/>
              </a:avLst>
            </a:prstGeom>
            <a:solidFill>
              <a:srgbClr val="CECBD6"/>
            </a:solid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0" name="Google Shape;840;p85"/>
            <p:cNvSpPr txBox="1"/>
            <p:nvPr/>
          </p:nvSpPr>
          <p:spPr>
            <a:xfrm>
              <a:off x="38519" y="2263141"/>
              <a:ext cx="4805412" cy="1725300"/>
            </a:xfrm>
            <a:prstGeom prst="rect">
              <a:avLst/>
            </a:prstGeom>
            <a:noFill/>
            <a:ln>
              <a:noFill/>
            </a:ln>
          </p:spPr>
          <p:txBody>
            <a:bodyPr spcFirstLastPara="1" wrap="square" lIns="117350" tIns="117350" rIns="117350" bIns="117350" anchor="ctr" anchorCtr="0">
              <a:noAutofit/>
            </a:bodyPr>
            <a:lstStyle/>
            <a:p>
              <a:pPr marL="0" marR="0" lvl="0" indent="0" algn="ctr" defTabSz="914400" rtl="0" eaLnBrk="1" fontAlgn="auto" latinLnBrk="0" hangingPunct="1">
                <a:lnSpc>
                  <a:spcPct val="90000"/>
                </a:lnSpc>
                <a:spcBef>
                  <a:spcPts val="0"/>
                </a:spcBef>
                <a:spcAft>
                  <a:spcPts val="0"/>
                </a:spcAft>
                <a:buClr>
                  <a:srgbClr val="462C79"/>
                </a:buClr>
                <a:buSzPts val="1700"/>
                <a:buFont typeface="Calibri"/>
                <a:buNone/>
                <a:tabLst/>
                <a:defRPr/>
              </a:pPr>
              <a:r>
                <a:rPr kumimoji="0" lang="en" sz="1700" b="0" i="0" u="none" strike="noStrike" kern="0" cap="none" spc="0" normalizeH="0" baseline="0" noProof="0" dirty="0">
                  <a:ln>
                    <a:noFill/>
                  </a:ln>
                  <a:solidFill>
                    <a:srgbClr val="462C79"/>
                  </a:solidFill>
                  <a:effectLst/>
                  <a:uLnTx/>
                  <a:uFillTx/>
                  <a:latin typeface="Calibri"/>
                  <a:ea typeface="Calibri"/>
                  <a:cs typeface="Calibri"/>
                  <a:sym typeface="Calibri"/>
                </a:rPr>
                <a:t>LSU Engineering Electives </a:t>
              </a:r>
              <a:endParaRPr lang="en" sz="1700" dirty="0">
                <a:solidFill>
                  <a:srgbClr val="462C79"/>
                </a:solidFill>
                <a:latin typeface="Calibri"/>
                <a:ea typeface="Calibri"/>
                <a:cs typeface="Calibri"/>
                <a:sym typeface="Calibri"/>
              </a:endParaRPr>
            </a:p>
            <a:p>
              <a:pPr marL="0" marR="0" lvl="0" indent="0" algn="ctr" defTabSz="914400" rtl="0" eaLnBrk="1" fontAlgn="auto" latinLnBrk="0" hangingPunct="1">
                <a:lnSpc>
                  <a:spcPct val="90000"/>
                </a:lnSpc>
                <a:spcBef>
                  <a:spcPts val="0"/>
                </a:spcBef>
                <a:spcAft>
                  <a:spcPts val="0"/>
                </a:spcAft>
                <a:buClr>
                  <a:srgbClr val="462C79"/>
                </a:buClr>
                <a:buSzPts val="1700"/>
                <a:buFont typeface="Calibri"/>
                <a:buNone/>
                <a:tabLst/>
                <a:defRPr/>
              </a:pPr>
              <a:r>
                <a:rPr kumimoji="0" lang="en" sz="1700" b="0" i="0" u="none" strike="noStrike" kern="0" cap="none" spc="0" normalizeH="0" baseline="0" noProof="0" dirty="0" smtClean="0">
                  <a:ln>
                    <a:noFill/>
                  </a:ln>
                  <a:solidFill>
                    <a:srgbClr val="462C79"/>
                  </a:solidFill>
                  <a:effectLst/>
                  <a:uLnTx/>
                  <a:uFillTx/>
                  <a:latin typeface="Calibri"/>
                  <a:ea typeface="Calibri"/>
                  <a:cs typeface="Calibri"/>
                  <a:sym typeface="Calibri"/>
                </a:rPr>
                <a:t>(Jump</a:t>
              </a:r>
              <a:r>
                <a:rPr kumimoji="0" lang="en" sz="1700" b="0" i="0" u="none" strike="noStrike" kern="0" cap="none" spc="0" normalizeH="0" noProof="0" dirty="0" smtClean="0">
                  <a:ln>
                    <a:noFill/>
                  </a:ln>
                  <a:solidFill>
                    <a:srgbClr val="462C79"/>
                  </a:solidFill>
                  <a:effectLst/>
                  <a:uLnTx/>
                  <a:uFillTx/>
                  <a:latin typeface="Calibri"/>
                  <a:ea typeface="Calibri"/>
                  <a:cs typeface="Calibri"/>
                  <a:sym typeface="Calibri"/>
                </a:rPr>
                <a:t> S</a:t>
              </a:r>
              <a:r>
                <a:rPr kumimoji="0" lang="en" sz="1700" b="0" i="0" u="none" strike="noStrike" kern="0" cap="none" spc="0" normalizeH="0" baseline="0" noProof="0" dirty="0" smtClean="0">
                  <a:ln>
                    <a:noFill/>
                  </a:ln>
                  <a:solidFill>
                    <a:srgbClr val="462C79"/>
                  </a:solidFill>
                  <a:effectLst/>
                  <a:uLnTx/>
                  <a:uFillTx/>
                  <a:latin typeface="Calibri"/>
                  <a:ea typeface="Calibri"/>
                  <a:cs typeface="Calibri"/>
                  <a:sym typeface="Calibri"/>
                </a:rPr>
                <a:t>tart</a:t>
              </a:r>
              <a:r>
                <a:rPr kumimoji="0" lang="en" sz="1700" b="0" i="0" u="none" strike="noStrike" kern="0" cap="none" spc="0" normalizeH="0" noProof="0" dirty="0" smtClean="0">
                  <a:ln>
                    <a:noFill/>
                  </a:ln>
                  <a:solidFill>
                    <a:srgbClr val="462C79"/>
                  </a:solidFill>
                  <a:effectLst/>
                  <a:uLnTx/>
                  <a:uFillTx/>
                  <a:latin typeface="Calibri"/>
                  <a:ea typeface="Calibri"/>
                  <a:cs typeface="Calibri"/>
                  <a:sym typeface="Calibri"/>
                </a:rPr>
                <a:t> </a:t>
              </a:r>
              <a:r>
                <a:rPr lang="en" sz="1700" noProof="0" dirty="0" smtClean="0">
                  <a:solidFill>
                    <a:srgbClr val="462C79"/>
                  </a:solidFill>
                  <a:latin typeface="Calibri"/>
                  <a:ea typeface="Calibri"/>
                  <a:cs typeface="Calibri"/>
                  <a:sym typeface="Calibri"/>
                </a:rPr>
                <a:t>and</a:t>
              </a:r>
              <a:r>
                <a:rPr kumimoji="0" lang="en" sz="1700" b="0" i="0" u="none" strike="noStrike" kern="0" cap="none" spc="0" normalizeH="0" baseline="0" noProof="0" dirty="0" smtClean="0">
                  <a:ln>
                    <a:noFill/>
                  </a:ln>
                  <a:solidFill>
                    <a:srgbClr val="462C79"/>
                  </a:solidFill>
                  <a:effectLst/>
                  <a:uLnTx/>
                  <a:uFillTx/>
                  <a:latin typeface="Calibri"/>
                  <a:ea typeface="Calibri"/>
                  <a:cs typeface="Calibri"/>
                  <a:sym typeface="Calibri"/>
                </a:rPr>
                <a:t> TOPS </a:t>
              </a:r>
              <a:r>
                <a:rPr kumimoji="0" lang="en" sz="1700" b="1" i="0" u="none" strike="noStrike" kern="0" cap="none" spc="0" normalizeH="0" baseline="0" noProof="0" dirty="0" smtClean="0">
                  <a:ln>
                    <a:noFill/>
                  </a:ln>
                  <a:solidFill>
                    <a:srgbClr val="462C79"/>
                  </a:solidFill>
                  <a:effectLst/>
                  <a:uLnTx/>
                  <a:uFillTx/>
                  <a:latin typeface="Calibri"/>
                  <a:ea typeface="Calibri"/>
                  <a:cs typeface="Calibri"/>
                  <a:sym typeface="Calibri"/>
                </a:rPr>
                <a:t>GOLD</a:t>
              </a:r>
              <a:r>
                <a:rPr kumimoji="0" lang="en" sz="1700" b="0" i="0" u="none" strike="noStrike" kern="0" cap="none" spc="0" normalizeH="0" baseline="0" noProof="0" dirty="0" smtClean="0">
                  <a:ln>
                    <a:noFill/>
                  </a:ln>
                  <a:solidFill>
                    <a:srgbClr val="462C79"/>
                  </a:solidFill>
                  <a:effectLst/>
                  <a:uLnTx/>
                  <a:uFillTx/>
                  <a:latin typeface="Calibri"/>
                  <a:ea typeface="Calibri"/>
                  <a:cs typeface="Calibri"/>
                  <a:sym typeface="Calibri"/>
                </a:rPr>
                <a:t> STEM Endorsements)</a:t>
              </a: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841" name="Google Shape;841;p85"/>
            <p:cNvSpPr/>
            <p:nvPr/>
          </p:nvSpPr>
          <p:spPr>
            <a:xfrm>
              <a:off x="0" y="0"/>
              <a:ext cx="12192000" cy="1871700"/>
            </a:xfrm>
            <a:prstGeom prst="roundRect">
              <a:avLst>
                <a:gd name="adj" fmla="val 10000"/>
              </a:avLst>
            </a:prstGeom>
            <a:solidFill>
              <a:srgbClr val="CECBD6"/>
            </a:solid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2" name="Google Shape;842;p85"/>
            <p:cNvSpPr txBox="1"/>
            <p:nvPr/>
          </p:nvSpPr>
          <p:spPr>
            <a:xfrm>
              <a:off x="0" y="0"/>
              <a:ext cx="5062931" cy="1871700"/>
            </a:xfrm>
            <a:prstGeom prst="rect">
              <a:avLst/>
            </a:prstGeom>
            <a:noFill/>
            <a:ln>
              <a:noFill/>
            </a:ln>
          </p:spPr>
          <p:txBody>
            <a:bodyPr spcFirstLastPara="1" wrap="square" lIns="117350" tIns="117350" rIns="117350" bIns="117350" anchor="ctr" anchorCtr="0">
              <a:noAutofit/>
            </a:bodyPr>
            <a:lstStyle/>
            <a:p>
              <a:pPr marL="0" marR="0" lvl="0" indent="0" algn="ctr" defTabSz="914400" rtl="0" eaLnBrk="1" fontAlgn="auto" latinLnBrk="0" hangingPunct="1">
                <a:lnSpc>
                  <a:spcPct val="90000"/>
                </a:lnSpc>
                <a:spcBef>
                  <a:spcPts val="0"/>
                </a:spcBef>
                <a:spcAft>
                  <a:spcPts val="0"/>
                </a:spcAft>
                <a:buClr>
                  <a:srgbClr val="462C79"/>
                </a:buClr>
                <a:buSzPts val="1700"/>
                <a:buFont typeface="Calibri"/>
                <a:buNone/>
                <a:tabLst/>
                <a:defRPr/>
              </a:pPr>
              <a:r>
                <a:rPr kumimoji="0" lang="en" sz="3000" b="1" i="0" u="none" strike="noStrike" kern="0" cap="none" spc="0" normalizeH="0" baseline="0" noProof="0" dirty="0" smtClean="0">
                  <a:ln>
                    <a:noFill/>
                  </a:ln>
                  <a:solidFill>
                    <a:srgbClr val="462C79"/>
                  </a:solidFill>
                  <a:effectLst/>
                  <a:uLnTx/>
                  <a:uFillTx/>
                  <a:latin typeface="Calibri"/>
                  <a:ea typeface="Calibri"/>
                  <a:cs typeface="Calibri"/>
                  <a:sym typeface="Calibri"/>
                </a:rPr>
                <a:t>LSU Pre-Engineering</a:t>
              </a:r>
              <a:endParaRPr kumimoji="0" sz="3000" b="1" i="0" u="none" strike="noStrike" kern="0" cap="none" spc="0" normalizeH="0" baseline="0" noProof="0" dirty="0">
                <a:ln>
                  <a:noFill/>
                </a:ln>
                <a:solidFill>
                  <a:srgbClr val="462C79"/>
                </a:solidFill>
                <a:effectLst/>
                <a:uLnTx/>
                <a:uFillTx/>
                <a:latin typeface="Calibri"/>
                <a:ea typeface="Calibri"/>
                <a:cs typeface="Calibri"/>
                <a:sym typeface="Calibri"/>
              </a:endParaRPr>
            </a:p>
            <a:p>
              <a:pPr marL="0" marR="0" lvl="0" indent="0" algn="ctr" defTabSz="914400" rtl="0" eaLnBrk="1" fontAlgn="auto" latinLnBrk="0" hangingPunct="1">
                <a:lnSpc>
                  <a:spcPct val="90000"/>
                </a:lnSpc>
                <a:spcBef>
                  <a:spcPts val="0"/>
                </a:spcBef>
                <a:spcAft>
                  <a:spcPts val="0"/>
                </a:spcAft>
                <a:buClr>
                  <a:srgbClr val="462C79"/>
                </a:buClr>
                <a:buSzPts val="1700"/>
                <a:buFont typeface="Calibri"/>
                <a:buNone/>
                <a:tabLst/>
                <a:defRPr/>
              </a:pPr>
              <a:r>
                <a:rPr kumimoji="0" lang="en" sz="1700" b="0" i="0" u="none" strike="noStrike" kern="0" cap="none" spc="0" normalizeH="0" baseline="0" noProof="0" dirty="0" smtClean="0">
                  <a:ln>
                    <a:noFill/>
                  </a:ln>
                  <a:solidFill>
                    <a:srgbClr val="462C79"/>
                  </a:solidFill>
                  <a:effectLst/>
                  <a:uLnTx/>
                  <a:uFillTx/>
                  <a:latin typeface="Calibri"/>
                  <a:ea typeface="Calibri"/>
                  <a:cs typeface="Calibri"/>
                  <a:sym typeface="Calibri"/>
                </a:rPr>
                <a:t>Required Core </a:t>
              </a:r>
              <a:r>
                <a:rPr kumimoji="0" lang="en" sz="1700" b="0" i="0" u="none" strike="noStrike" kern="0" cap="none" spc="0" normalizeH="0" baseline="0" noProof="0" dirty="0">
                  <a:ln>
                    <a:noFill/>
                  </a:ln>
                  <a:solidFill>
                    <a:srgbClr val="462C79"/>
                  </a:solidFill>
                  <a:effectLst/>
                  <a:uLnTx/>
                  <a:uFillTx/>
                  <a:latin typeface="Calibri"/>
                  <a:ea typeface="Calibri"/>
                  <a:cs typeface="Calibri"/>
                  <a:sym typeface="Calibri"/>
                </a:rPr>
                <a:t>Courses </a:t>
              </a:r>
              <a:endParaRPr kumimoji="0" lang="en" sz="1700" b="0" i="0" u="none" strike="noStrike" kern="0" cap="none" spc="0" normalizeH="0" baseline="0" noProof="0" dirty="0" smtClean="0">
                <a:ln>
                  <a:noFill/>
                </a:ln>
                <a:solidFill>
                  <a:srgbClr val="462C79"/>
                </a:solidFill>
                <a:effectLst/>
                <a:uLnTx/>
                <a:uFillTx/>
                <a:latin typeface="Calibri"/>
                <a:ea typeface="Calibri"/>
                <a:cs typeface="Calibri"/>
                <a:sym typeface="Calibri"/>
              </a:endParaRPr>
            </a:p>
            <a:p>
              <a:pPr marL="0" marR="0" lvl="0" indent="0" algn="ctr" defTabSz="914400" rtl="0" eaLnBrk="1" fontAlgn="auto" latinLnBrk="0" hangingPunct="1">
                <a:lnSpc>
                  <a:spcPct val="90000"/>
                </a:lnSpc>
                <a:spcBef>
                  <a:spcPts val="0"/>
                </a:spcBef>
                <a:spcAft>
                  <a:spcPts val="0"/>
                </a:spcAft>
                <a:buClr>
                  <a:srgbClr val="462C79"/>
                </a:buClr>
                <a:buSzPts val="1700"/>
                <a:buFont typeface="Calibri"/>
                <a:buNone/>
                <a:tabLst/>
                <a:defRPr/>
              </a:pPr>
              <a:r>
                <a:rPr kumimoji="0" lang="en" sz="1700" b="0" i="0" u="none" strike="noStrike" kern="0" cap="none" spc="0" normalizeH="0" baseline="0" noProof="0" dirty="0" smtClean="0">
                  <a:ln>
                    <a:noFill/>
                  </a:ln>
                  <a:solidFill>
                    <a:srgbClr val="462C79"/>
                  </a:solidFill>
                  <a:effectLst/>
                  <a:uLnTx/>
                  <a:uFillTx/>
                  <a:latin typeface="Calibri"/>
                  <a:ea typeface="Calibri"/>
                  <a:cs typeface="Calibri"/>
                  <a:sym typeface="Calibri"/>
                </a:rPr>
                <a:t>(Jump Start </a:t>
              </a:r>
              <a:r>
                <a:rPr kumimoji="0" lang="en" sz="1700" b="0" i="0" u="none" strike="noStrike" kern="0" cap="none" spc="0" normalizeH="0" baseline="0" noProof="0" dirty="0">
                  <a:ln>
                    <a:noFill/>
                  </a:ln>
                  <a:solidFill>
                    <a:srgbClr val="462C79"/>
                  </a:solidFill>
                  <a:effectLst/>
                  <a:uLnTx/>
                  <a:uFillTx/>
                  <a:latin typeface="Calibri"/>
                  <a:ea typeface="Calibri"/>
                  <a:cs typeface="Calibri"/>
                  <a:sym typeface="Calibri"/>
                </a:rPr>
                <a:t>and TOPS </a:t>
              </a:r>
              <a:r>
                <a:rPr kumimoji="0" lang="en" sz="1700" b="1" i="0" u="none" strike="noStrike" kern="0" cap="none" spc="0" normalizeH="0" baseline="0" noProof="0" dirty="0" smtClean="0">
                  <a:ln>
                    <a:noFill/>
                  </a:ln>
                  <a:solidFill>
                    <a:srgbClr val="462C79"/>
                  </a:solidFill>
                  <a:effectLst/>
                  <a:uLnTx/>
                  <a:uFillTx/>
                  <a:latin typeface="Calibri"/>
                  <a:ea typeface="Calibri"/>
                  <a:cs typeface="Calibri"/>
                  <a:sym typeface="Calibri"/>
                </a:rPr>
                <a:t>SILVER </a:t>
              </a:r>
              <a:r>
                <a:rPr kumimoji="0" lang="en" sz="1700" b="0" i="0" u="none" strike="noStrike" kern="0" cap="none" spc="0" normalizeH="0" baseline="0" noProof="0" dirty="0">
                  <a:ln>
                    <a:noFill/>
                  </a:ln>
                  <a:solidFill>
                    <a:srgbClr val="462C79"/>
                  </a:solidFill>
                  <a:effectLst/>
                  <a:uLnTx/>
                  <a:uFillTx/>
                  <a:latin typeface="Calibri"/>
                  <a:ea typeface="Calibri"/>
                  <a:cs typeface="Calibri"/>
                  <a:sym typeface="Calibri"/>
                </a:rPr>
                <a:t>STEM Endorsement</a:t>
              </a:r>
              <a:r>
                <a:rPr kumimoji="0" lang="en-US" sz="1700" b="0" i="0" u="none" strike="noStrike" kern="0" cap="none" spc="0" normalizeH="0" baseline="0" noProof="0" dirty="0">
                  <a:ln>
                    <a:noFill/>
                  </a:ln>
                  <a:solidFill>
                    <a:srgbClr val="462C79"/>
                  </a:solidFill>
                  <a:effectLst/>
                  <a:uLnTx/>
                  <a:uFillTx/>
                  <a:latin typeface="Calibri"/>
                  <a:ea typeface="Calibri"/>
                  <a:cs typeface="Calibri"/>
                  <a:sym typeface="Calibri"/>
                </a:rPr>
                <a:t>s</a:t>
              </a:r>
              <a:r>
                <a:rPr kumimoji="0" lang="en" sz="1700" b="0" i="0" u="none" strike="noStrike" kern="0" cap="none" spc="0" normalizeH="0" baseline="0" noProof="0" dirty="0">
                  <a:ln>
                    <a:noFill/>
                  </a:ln>
                  <a:solidFill>
                    <a:srgbClr val="462C79"/>
                  </a:solidFill>
                  <a:effectLst/>
                  <a:uLnTx/>
                  <a:uFillTx/>
                  <a:latin typeface="Calibri"/>
                  <a:ea typeface="Calibri"/>
                  <a:cs typeface="Calibri"/>
                  <a:sym typeface="Calibri"/>
                </a:rPr>
                <a:t>)</a:t>
              </a: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843" name="Google Shape;843;p85"/>
            <p:cNvSpPr/>
            <p:nvPr/>
          </p:nvSpPr>
          <p:spPr>
            <a:xfrm>
              <a:off x="5577835" y="85107"/>
              <a:ext cx="6121723" cy="172530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4" name="Google Shape;844;p85"/>
            <p:cNvSpPr txBox="1"/>
            <p:nvPr/>
          </p:nvSpPr>
          <p:spPr>
            <a:xfrm>
              <a:off x="5573109" y="136449"/>
              <a:ext cx="5884600" cy="1673957"/>
            </a:xfrm>
            <a:prstGeom prst="rect">
              <a:avLst/>
            </a:prstGeom>
            <a:noFill/>
            <a:ln>
              <a:noFill/>
            </a:ln>
          </p:spPr>
          <p:txBody>
            <a:bodyPr spcFirstLastPara="1" wrap="square" lIns="57150" tIns="57150" rIns="57150" bIns="57150" anchor="ctr" anchorCtr="0">
              <a:noAutofit/>
            </a:bodyPr>
            <a:lstStyle/>
            <a:p>
              <a:pPr marL="285750" marR="0" lvl="0" indent="-285750" defTabSz="914400" rtl="0" eaLnBrk="1" fontAlgn="auto" latinLnBrk="0" hangingPunct="1">
                <a:lnSpc>
                  <a:spcPct val="90000"/>
                </a:lnSpc>
                <a:spcBef>
                  <a:spcPts val="0"/>
                </a:spcBef>
                <a:spcAft>
                  <a:spcPts val="0"/>
                </a:spcAft>
                <a:buClr>
                  <a:srgbClr val="FBCF22"/>
                </a:buClr>
                <a:buSzPts val="1500"/>
                <a:buFont typeface="Wingdings" panose="05000000000000000000" pitchFamily="2" charset="2"/>
                <a:buChar char="v"/>
                <a:tabLst/>
                <a:defRPr/>
              </a:pPr>
              <a:r>
                <a:rPr kumimoji="0" lang="en" sz="1500" i="0" u="none" strike="noStrike" kern="0" cap="none" spc="0" normalizeH="0" baseline="0" noProof="0" dirty="0">
                  <a:ln>
                    <a:noFill/>
                  </a:ln>
                  <a:solidFill>
                    <a:srgbClr val="FBCF22"/>
                  </a:solidFill>
                  <a:effectLst/>
                  <a:uLnTx/>
                  <a:uFillTx/>
                  <a:latin typeface="Calibri"/>
                  <a:ea typeface="Calibri"/>
                  <a:cs typeface="Calibri"/>
                  <a:sym typeface="Calibri"/>
                </a:rPr>
                <a:t>Intro to Engineering (</a:t>
              </a:r>
              <a:r>
                <a:rPr kumimoji="0" lang="en-US" sz="1500" i="0" u="none" strike="noStrike" kern="0" cap="none" spc="0" normalizeH="0" baseline="0" noProof="0" dirty="0">
                  <a:ln>
                    <a:noFill/>
                  </a:ln>
                  <a:solidFill>
                    <a:srgbClr val="FBCF22"/>
                  </a:solidFill>
                  <a:effectLst/>
                  <a:uLnTx/>
                  <a:uFillTx/>
                  <a:latin typeface="Calibri"/>
                  <a:ea typeface="Calibri"/>
                  <a:cs typeface="Calibri"/>
                  <a:sym typeface="Calibri"/>
                </a:rPr>
                <a:t>DE optional) (846)</a:t>
              </a:r>
              <a:endParaRPr kumimoji="0" sz="110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defTabSz="914400" rtl="0" eaLnBrk="1" fontAlgn="auto" latinLnBrk="0" hangingPunct="1">
                <a:lnSpc>
                  <a:spcPct val="90000"/>
                </a:lnSpc>
                <a:spcBef>
                  <a:spcPts val="500"/>
                </a:spcBef>
                <a:spcAft>
                  <a:spcPts val="0"/>
                </a:spcAft>
                <a:buClr>
                  <a:srgbClr val="FBCF22"/>
                </a:buClr>
                <a:buSzPts val="1500"/>
                <a:buFont typeface="Wingdings" panose="05000000000000000000" pitchFamily="2" charset="2"/>
                <a:buChar char="v"/>
                <a:tabLst/>
                <a:defRPr/>
              </a:pPr>
              <a:r>
                <a:rPr kumimoji="0" lang="en" sz="1500" i="0" u="none" strike="noStrike" kern="0" cap="none" spc="0" normalizeH="0" baseline="0" noProof="0" dirty="0">
                  <a:ln>
                    <a:noFill/>
                  </a:ln>
                  <a:solidFill>
                    <a:srgbClr val="FBCF22"/>
                  </a:solidFill>
                  <a:effectLst/>
                  <a:uLnTx/>
                  <a:uFillTx/>
                  <a:latin typeface="Calibri"/>
                  <a:ea typeface="Calibri"/>
                  <a:cs typeface="Calibri"/>
                  <a:sym typeface="Calibri"/>
                </a:rPr>
                <a:t>Intro to Computational Thinking (668) </a:t>
              </a:r>
              <a:endParaRPr kumimoji="0" sz="110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defTabSz="914400" rtl="0" eaLnBrk="1" fontAlgn="auto" latinLnBrk="0" hangingPunct="1">
                <a:lnSpc>
                  <a:spcPct val="90000"/>
                </a:lnSpc>
                <a:spcBef>
                  <a:spcPts val="500"/>
                </a:spcBef>
                <a:spcAft>
                  <a:spcPts val="0"/>
                </a:spcAft>
                <a:buClr>
                  <a:srgbClr val="FBCF22"/>
                </a:buClr>
                <a:buSzPts val="1500"/>
                <a:buFont typeface="Wingdings" panose="05000000000000000000" pitchFamily="2" charset="2"/>
                <a:buChar char="v"/>
                <a:tabLst/>
                <a:defRPr/>
              </a:pPr>
              <a:r>
                <a:rPr kumimoji="0" lang="en" sz="1500" i="0" u="none" strike="noStrike" kern="0" cap="none" spc="0" normalizeH="0" baseline="0" noProof="0" dirty="0">
                  <a:ln>
                    <a:noFill/>
                  </a:ln>
                  <a:solidFill>
                    <a:srgbClr val="FBCF22"/>
                  </a:solidFill>
                  <a:effectLst/>
                  <a:uLnTx/>
                  <a:uFillTx/>
                  <a:latin typeface="Calibri"/>
                  <a:ea typeface="Calibri"/>
                  <a:cs typeface="Calibri"/>
                  <a:sym typeface="Calibri"/>
                </a:rPr>
                <a:t>Intro to Robotics (267)</a:t>
              </a:r>
              <a:endParaRPr kumimoji="0" sz="1500" i="0" u="none" strike="noStrike" kern="0" cap="none" spc="0" normalizeH="0" baseline="0" noProof="0" dirty="0">
                <a:ln>
                  <a:noFill/>
                </a:ln>
                <a:solidFill>
                  <a:srgbClr val="FBCF22"/>
                </a:solidFill>
                <a:effectLst/>
                <a:uLnTx/>
                <a:uFillTx/>
                <a:latin typeface="Calibri"/>
                <a:ea typeface="Calibri"/>
                <a:cs typeface="Calibri"/>
                <a:sym typeface="Calibri"/>
              </a:endParaRPr>
            </a:p>
            <a:p>
              <a:pPr marL="285750" marR="0" lvl="0" indent="-285750" defTabSz="914400" rtl="0" eaLnBrk="1" fontAlgn="auto" latinLnBrk="0" hangingPunct="1">
                <a:lnSpc>
                  <a:spcPct val="90000"/>
                </a:lnSpc>
                <a:spcBef>
                  <a:spcPts val="500"/>
                </a:spcBef>
                <a:spcAft>
                  <a:spcPts val="0"/>
                </a:spcAft>
                <a:buClr>
                  <a:srgbClr val="FBCF22"/>
                </a:buClr>
                <a:buSzPts val="1500"/>
                <a:buFont typeface="Wingdings" panose="05000000000000000000" pitchFamily="2" charset="2"/>
                <a:buChar char="v"/>
                <a:tabLst/>
                <a:defRPr/>
              </a:pPr>
              <a:r>
                <a:rPr kumimoji="0" lang="en" sz="1500" i="0" u="none" strike="noStrike" kern="0" cap="none" spc="0" normalizeH="0" baseline="0" noProof="0" dirty="0">
                  <a:ln>
                    <a:noFill/>
                  </a:ln>
                  <a:solidFill>
                    <a:srgbClr val="FBCF22"/>
                  </a:solidFill>
                  <a:effectLst/>
                  <a:uLnTx/>
                  <a:uFillTx/>
                  <a:latin typeface="Calibri"/>
                  <a:ea typeface="Calibri"/>
                  <a:cs typeface="Calibri"/>
                  <a:sym typeface="Calibri"/>
                </a:rPr>
                <a:t>Principles of Engineering (</a:t>
              </a:r>
              <a:r>
                <a:rPr kumimoji="0" lang="en-US" sz="1500" i="0" u="none" strike="noStrike" kern="0" cap="none" spc="0" normalizeH="0" baseline="0" noProof="0" dirty="0">
                  <a:ln>
                    <a:noFill/>
                  </a:ln>
                  <a:solidFill>
                    <a:srgbClr val="FBCF22"/>
                  </a:solidFill>
                  <a:effectLst/>
                  <a:uLnTx/>
                  <a:uFillTx/>
                  <a:latin typeface="Calibri"/>
                  <a:ea typeface="Calibri"/>
                  <a:cs typeface="Calibri"/>
                  <a:sym typeface="Calibri"/>
                </a:rPr>
                <a:t>can be substituted for Physical Science) (92)</a:t>
              </a:r>
              <a:endParaRPr kumimoji="0" sz="1500" i="0" u="none" strike="noStrike" kern="0" cap="none" spc="0" normalizeH="0" baseline="0" noProof="0" dirty="0">
                <a:ln>
                  <a:noFill/>
                </a:ln>
                <a:solidFill>
                  <a:srgbClr val="FBCF22"/>
                </a:solidFill>
                <a:effectLst/>
                <a:uLnTx/>
                <a:uFillTx/>
                <a:latin typeface="Calibri"/>
                <a:ea typeface="Calibri"/>
                <a:cs typeface="Calibri"/>
                <a:sym typeface="Calibri"/>
              </a:endParaRPr>
            </a:p>
          </p:txBody>
        </p:sp>
        <p:sp>
          <p:nvSpPr>
            <p:cNvPr id="845" name="Google Shape;845;p85"/>
            <p:cNvSpPr/>
            <p:nvPr/>
          </p:nvSpPr>
          <p:spPr>
            <a:xfrm>
              <a:off x="7713309" y="1671903"/>
              <a:ext cx="91500" cy="675300"/>
            </a:xfrm>
            <a:custGeom>
              <a:avLst/>
              <a:gdLst/>
              <a:ahLst/>
              <a:cxnLst/>
              <a:rect l="l" t="t" r="r" b="b"/>
              <a:pathLst>
                <a:path w="120000" h="120000" extrusionOk="0">
                  <a:moveTo>
                    <a:pt x="67215" y="0"/>
                  </a:moveTo>
                  <a:lnTo>
                    <a:pt x="67215" y="60000"/>
                  </a:lnTo>
                  <a:lnTo>
                    <a:pt x="60000" y="60000"/>
                  </a:lnTo>
                  <a:lnTo>
                    <a:pt x="60000" y="120000"/>
                  </a:lnTo>
                </a:path>
              </a:pathLst>
            </a:custGeom>
            <a:noFill/>
            <a:ln w="12700" cap="flat" cmpd="sng">
              <a:solidFill>
                <a:srgbClr val="36225F"/>
              </a:solidFill>
              <a:prstDash val="solid"/>
              <a:miter lim="800000"/>
              <a:headEnd type="none" w="sm" len="sm"/>
              <a:tailEnd type="none" w="sm" len="sm"/>
            </a:ln>
          </p:spPr>
        </p:sp>
        <p:sp>
          <p:nvSpPr>
            <p:cNvPr id="846" name="Google Shape;846;p85"/>
            <p:cNvSpPr/>
            <p:nvPr/>
          </p:nvSpPr>
          <p:spPr>
            <a:xfrm>
              <a:off x="5253913" y="2347159"/>
              <a:ext cx="5010300" cy="157290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47" name="Google Shape;847;p85"/>
            <p:cNvSpPr txBox="1"/>
            <p:nvPr/>
          </p:nvSpPr>
          <p:spPr>
            <a:xfrm>
              <a:off x="5299985" y="2393231"/>
              <a:ext cx="4918200" cy="1480800"/>
            </a:xfrm>
            <a:prstGeom prst="rect">
              <a:avLst/>
            </a:prstGeom>
            <a:noFill/>
            <a:ln>
              <a:noFill/>
            </a:ln>
          </p:spPr>
          <p:txBody>
            <a:bodyPr spcFirstLastPara="1" wrap="square" lIns="57150" tIns="57150" rIns="57150" bIns="57150" anchor="ctr" anchorCtr="0">
              <a:noAutofit/>
            </a:bodyPr>
            <a:lstStyle/>
            <a:p>
              <a:pPr marL="285750" marR="0" lvl="0" indent="-285750" defTabSz="914400" rtl="0" eaLnBrk="1" fontAlgn="auto" latinLnBrk="0" hangingPunct="1">
                <a:lnSpc>
                  <a:spcPct val="90000"/>
                </a:lnSpc>
                <a:spcBef>
                  <a:spcPts val="0"/>
                </a:spcBef>
                <a:spcAft>
                  <a:spcPts val="0"/>
                </a:spcAft>
                <a:buClr>
                  <a:srgbClr val="FBCF22"/>
                </a:buClr>
                <a:buSzPts val="1500"/>
                <a:buFont typeface="Wingdings" panose="05000000000000000000" pitchFamily="2" charset="2"/>
                <a:buChar char="v"/>
                <a:tabLst/>
                <a:defRPr/>
              </a:pPr>
              <a:r>
                <a:rPr kumimoji="0" lang="en" sz="1500" i="0" u="none" strike="noStrike" kern="0" cap="none" spc="0" normalizeH="0" baseline="0" noProof="0" dirty="0">
                  <a:ln>
                    <a:noFill/>
                  </a:ln>
                  <a:solidFill>
                    <a:srgbClr val="FBCF22"/>
                  </a:solidFill>
                  <a:effectLst/>
                  <a:uLnTx/>
                  <a:uFillTx/>
                  <a:latin typeface="Calibri"/>
                  <a:ea typeface="Calibri"/>
                  <a:cs typeface="Calibri"/>
                  <a:sym typeface="Calibri"/>
                </a:rPr>
                <a:t>Engineering Design and Development</a:t>
              </a:r>
              <a:endParaRPr kumimoji="0" sz="110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defTabSz="914400" rtl="0" eaLnBrk="1" fontAlgn="auto" latinLnBrk="0" hangingPunct="1">
                <a:lnSpc>
                  <a:spcPct val="90000"/>
                </a:lnSpc>
                <a:spcBef>
                  <a:spcPts val="500"/>
                </a:spcBef>
                <a:spcAft>
                  <a:spcPts val="0"/>
                </a:spcAft>
                <a:buClr>
                  <a:srgbClr val="FBCF22"/>
                </a:buClr>
                <a:buSzPts val="1500"/>
                <a:buFont typeface="Wingdings" panose="05000000000000000000" pitchFamily="2" charset="2"/>
                <a:buChar char="v"/>
                <a:tabLst/>
                <a:defRPr/>
              </a:pPr>
              <a:r>
                <a:rPr kumimoji="0" lang="en" sz="1500" i="0" u="none" strike="noStrike" kern="0" cap="none" spc="0" normalizeH="0" baseline="0" noProof="0" dirty="0">
                  <a:ln>
                    <a:noFill/>
                  </a:ln>
                  <a:solidFill>
                    <a:srgbClr val="FBCF22"/>
                  </a:solidFill>
                  <a:effectLst/>
                  <a:uLnTx/>
                  <a:uFillTx/>
                  <a:latin typeface="Calibri"/>
                  <a:ea typeface="Calibri"/>
                  <a:cs typeface="Calibri"/>
                  <a:sym typeface="Calibri"/>
                </a:rPr>
                <a:t>Engineering Economy (</a:t>
              </a:r>
              <a:r>
                <a:rPr kumimoji="0" lang="en-US" sz="1500" i="0" u="none" strike="noStrike" kern="0" cap="none" spc="0" normalizeH="0" baseline="0" noProof="0" dirty="0">
                  <a:ln>
                    <a:noFill/>
                  </a:ln>
                  <a:solidFill>
                    <a:srgbClr val="FBCF22"/>
                  </a:solidFill>
                  <a:effectLst/>
                  <a:uLnTx/>
                  <a:uFillTx/>
                  <a:latin typeface="Calibri"/>
                  <a:ea typeface="Calibri"/>
                  <a:cs typeface="Calibri"/>
                  <a:sym typeface="Calibri"/>
                </a:rPr>
                <a:t>DE optional)</a:t>
              </a:r>
              <a:endParaRPr kumimoji="0" sz="110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defTabSz="914400" rtl="0" eaLnBrk="1" fontAlgn="auto" latinLnBrk="0" hangingPunct="1">
                <a:lnSpc>
                  <a:spcPct val="90000"/>
                </a:lnSpc>
                <a:spcBef>
                  <a:spcPts val="500"/>
                </a:spcBef>
                <a:spcAft>
                  <a:spcPts val="0"/>
                </a:spcAft>
                <a:buClr>
                  <a:srgbClr val="FBCF22"/>
                </a:buClr>
                <a:buSzPts val="1500"/>
                <a:buFont typeface="Wingdings" panose="05000000000000000000" pitchFamily="2" charset="2"/>
                <a:buChar char="v"/>
                <a:tabLst/>
                <a:defRPr/>
              </a:pPr>
              <a:r>
                <a:rPr kumimoji="0" lang="en" sz="1500" i="0" u="none" strike="noStrike" kern="0" cap="none" spc="0" normalizeH="0" baseline="0" noProof="0" dirty="0">
                  <a:ln>
                    <a:noFill/>
                  </a:ln>
                  <a:solidFill>
                    <a:srgbClr val="FBCF22"/>
                  </a:solidFill>
                  <a:effectLst/>
                  <a:uLnTx/>
                  <a:uFillTx/>
                  <a:latin typeface="Calibri"/>
                  <a:ea typeface="Calibri"/>
                  <a:cs typeface="Calibri"/>
                  <a:sym typeface="Calibri"/>
                </a:rPr>
                <a:t>Programming for Engineers</a:t>
              </a:r>
              <a:endParaRPr kumimoji="0" sz="110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defTabSz="914400" rtl="0" eaLnBrk="1" fontAlgn="auto" latinLnBrk="0" hangingPunct="1">
                <a:lnSpc>
                  <a:spcPct val="90000"/>
                </a:lnSpc>
                <a:spcBef>
                  <a:spcPts val="500"/>
                </a:spcBef>
                <a:spcAft>
                  <a:spcPts val="0"/>
                </a:spcAft>
                <a:buClr>
                  <a:srgbClr val="FBCF22"/>
                </a:buClr>
                <a:buSzPts val="1500"/>
                <a:buFont typeface="Wingdings" panose="05000000000000000000" pitchFamily="2" charset="2"/>
                <a:buChar char="v"/>
                <a:tabLst/>
                <a:defRPr/>
              </a:pPr>
              <a:r>
                <a:rPr kumimoji="0" lang="en" sz="1500" i="0" u="none" strike="noStrike" kern="0" cap="none" spc="0" normalizeH="0" baseline="0" noProof="0" dirty="0">
                  <a:ln>
                    <a:noFill/>
                  </a:ln>
                  <a:solidFill>
                    <a:srgbClr val="FBCF22"/>
                  </a:solidFill>
                  <a:effectLst/>
                  <a:uLnTx/>
                  <a:uFillTx/>
                  <a:latin typeface="Calibri"/>
                  <a:ea typeface="Calibri"/>
                  <a:cs typeface="Calibri"/>
                  <a:sym typeface="Calibri"/>
                </a:rPr>
                <a:t>Data Manipulation and Analysis</a:t>
              </a:r>
              <a:endParaRPr kumimoji="0" sz="1100" i="0" u="none" strike="noStrike" kern="0" cap="none" spc="0" normalizeH="0" baseline="0" noProof="0" dirty="0">
                <a:ln>
                  <a:noFill/>
                </a:ln>
                <a:solidFill>
                  <a:srgbClr val="000000"/>
                </a:solidFill>
                <a:effectLst/>
                <a:uLnTx/>
                <a:uFillTx/>
                <a:latin typeface="Arial"/>
                <a:cs typeface="Arial"/>
                <a:sym typeface="Arial"/>
              </a:endParaRPr>
            </a:p>
          </p:txBody>
        </p:sp>
        <p:sp>
          <p:nvSpPr>
            <p:cNvPr id="848" name="Google Shape;848;p85"/>
            <p:cNvSpPr/>
            <p:nvPr/>
          </p:nvSpPr>
          <p:spPr>
            <a:xfrm>
              <a:off x="5062930" y="3920163"/>
              <a:ext cx="2696100" cy="779100"/>
            </a:xfrm>
            <a:custGeom>
              <a:avLst/>
              <a:gdLst/>
              <a:ahLst/>
              <a:cxnLst/>
              <a:rect l="l" t="t" r="r" b="b"/>
              <a:pathLst>
                <a:path w="120000" h="120000" extrusionOk="0">
                  <a:moveTo>
                    <a:pt x="120000" y="0"/>
                  </a:moveTo>
                  <a:lnTo>
                    <a:pt x="120000" y="60000"/>
                  </a:lnTo>
                  <a:lnTo>
                    <a:pt x="0" y="60000"/>
                  </a:lnTo>
                  <a:lnTo>
                    <a:pt x="0" y="120000"/>
                  </a:lnTo>
                </a:path>
              </a:pathLst>
            </a:custGeom>
            <a:noFill/>
            <a:ln w="12700" cap="flat" cmpd="sng">
              <a:solidFill>
                <a:srgbClr val="3E266C"/>
              </a:solidFill>
              <a:prstDash val="solid"/>
              <a:miter lim="800000"/>
              <a:headEnd type="none" w="sm" len="sm"/>
              <a:tailEnd type="none" w="sm" len="sm"/>
            </a:ln>
          </p:spPr>
        </p:sp>
        <p:sp>
          <p:nvSpPr>
            <p:cNvPr id="849" name="Google Shape;849;p85"/>
            <p:cNvSpPr/>
            <p:nvPr/>
          </p:nvSpPr>
          <p:spPr>
            <a:xfrm>
              <a:off x="3515044" y="4480415"/>
              <a:ext cx="3053095" cy="1429186"/>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0" name="Google Shape;850;p85"/>
            <p:cNvSpPr txBox="1"/>
            <p:nvPr/>
          </p:nvSpPr>
          <p:spPr>
            <a:xfrm>
              <a:off x="3517075" y="4430493"/>
              <a:ext cx="3051063" cy="1412249"/>
            </a:xfrm>
            <a:prstGeom prst="rect">
              <a:avLst/>
            </a:prstGeom>
            <a:noFill/>
            <a:ln>
              <a:noFill/>
            </a:ln>
          </p:spPr>
          <p:txBody>
            <a:bodyPr spcFirstLastPara="1" wrap="square" lIns="48575" tIns="48575" rIns="48575" bIns="48575" anchor="ctr" anchorCtr="0">
              <a:noAutofit/>
            </a:bodyPr>
            <a:lstStyle/>
            <a:p>
              <a:pPr marL="285750" marR="0" lvl="0" indent="-285750" defTabSz="914400" rtl="0" eaLnBrk="1" fontAlgn="auto" latinLnBrk="0" hangingPunct="1">
                <a:lnSpc>
                  <a:spcPct val="90000"/>
                </a:lnSpc>
                <a:spcBef>
                  <a:spcPts val="0"/>
                </a:spcBef>
                <a:spcAft>
                  <a:spcPts val="0"/>
                </a:spcAft>
                <a:buClr>
                  <a:srgbClr val="FBCF22"/>
                </a:buClr>
                <a:buSzPts val="1300"/>
                <a:buFont typeface="Wingdings" panose="05000000000000000000" pitchFamily="2" charset="2"/>
                <a:buChar char="v"/>
                <a:tabLst/>
                <a:defRPr/>
              </a:pPr>
              <a:r>
                <a:rPr kumimoji="0" lang="en" i="0" u="none" strike="noStrike" kern="0" cap="none" spc="0" normalizeH="0" baseline="0" noProof="0" dirty="0" smtClean="0">
                  <a:ln>
                    <a:noFill/>
                  </a:ln>
                  <a:solidFill>
                    <a:srgbClr val="FBCF22"/>
                  </a:solidFill>
                  <a:effectLst/>
                  <a:uLnTx/>
                  <a:uFillTx/>
                  <a:latin typeface="Calibri" panose="020F0502020204030204" pitchFamily="34" charset="0"/>
                  <a:ea typeface="Calibri"/>
                  <a:cs typeface="Calibri" panose="020F0502020204030204" pitchFamily="34" charset="0"/>
                  <a:sym typeface="Calibri"/>
                </a:rPr>
                <a:t>AP </a:t>
              </a:r>
              <a:r>
                <a:rPr kumimoji="0" lang="en" i="0" u="none" strike="noStrike" kern="0" cap="none" spc="0" normalizeH="0" baseline="0" noProof="0" dirty="0">
                  <a:ln>
                    <a:noFill/>
                  </a:ln>
                  <a:solidFill>
                    <a:srgbClr val="FBCF22"/>
                  </a:solidFill>
                  <a:effectLst/>
                  <a:uLnTx/>
                  <a:uFillTx/>
                  <a:latin typeface="Calibri" panose="020F0502020204030204" pitchFamily="34" charset="0"/>
                  <a:ea typeface="Calibri"/>
                  <a:cs typeface="Calibri" panose="020F0502020204030204" pitchFamily="34" charset="0"/>
                  <a:sym typeface="Calibri"/>
                </a:rPr>
                <a:t>Calculus, Statistics</a:t>
              </a:r>
              <a:endParaRPr kumimoji="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defTabSz="914400" rtl="0" eaLnBrk="1" fontAlgn="auto" latinLnBrk="0" hangingPunct="1">
                <a:lnSpc>
                  <a:spcPct val="90000"/>
                </a:lnSpc>
                <a:spcBef>
                  <a:spcPts val="400"/>
                </a:spcBef>
                <a:spcAft>
                  <a:spcPts val="0"/>
                </a:spcAft>
                <a:buClr>
                  <a:srgbClr val="FBCF22"/>
                </a:buClr>
                <a:buSzPts val="1300"/>
                <a:buFont typeface="Wingdings" panose="05000000000000000000" pitchFamily="2" charset="2"/>
                <a:buChar char="v"/>
                <a:tabLst/>
                <a:defRPr/>
              </a:pPr>
              <a:r>
                <a:rPr kumimoji="0" lang="en" i="0" u="none" strike="noStrike" kern="0" cap="none" spc="0" normalizeH="0" baseline="0" noProof="0" dirty="0">
                  <a:ln>
                    <a:noFill/>
                  </a:ln>
                  <a:solidFill>
                    <a:srgbClr val="FBCF22"/>
                  </a:solidFill>
                  <a:effectLst/>
                  <a:uLnTx/>
                  <a:uFillTx/>
                  <a:latin typeface="Calibri" panose="020F0502020204030204" pitchFamily="34" charset="0"/>
                  <a:ea typeface="Calibri"/>
                  <a:cs typeface="Calibri" panose="020F0502020204030204" pitchFamily="34" charset="0"/>
                  <a:sym typeface="Calibri"/>
                </a:rPr>
                <a:t>AP/DE/II:  Chem/Bio/Physics</a:t>
              </a:r>
              <a:endParaRPr kumimoji="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a:p>
              <a:pPr marL="285750" marR="0" lvl="0" indent="-285750" defTabSz="914400" rtl="0" eaLnBrk="1" fontAlgn="auto" latinLnBrk="0" hangingPunct="1">
                <a:lnSpc>
                  <a:spcPct val="90000"/>
                </a:lnSpc>
                <a:spcBef>
                  <a:spcPts val="400"/>
                </a:spcBef>
                <a:spcAft>
                  <a:spcPts val="0"/>
                </a:spcAft>
                <a:buClr>
                  <a:srgbClr val="FBCF22"/>
                </a:buClr>
                <a:buSzPts val="1300"/>
                <a:buFont typeface="Wingdings" panose="05000000000000000000" pitchFamily="2" charset="2"/>
                <a:buChar char="v"/>
                <a:tabLst/>
                <a:defRPr/>
              </a:pPr>
              <a:r>
                <a:rPr kumimoji="0" lang="en" i="0" u="none" strike="noStrike" kern="0" cap="none" spc="0" normalizeH="0" baseline="0" noProof="0" dirty="0">
                  <a:ln>
                    <a:noFill/>
                  </a:ln>
                  <a:solidFill>
                    <a:srgbClr val="FBCF22"/>
                  </a:solidFill>
                  <a:effectLst/>
                  <a:uLnTx/>
                  <a:uFillTx/>
                  <a:latin typeface="Calibri" panose="020F0502020204030204" pitchFamily="34" charset="0"/>
                  <a:ea typeface="Calibri"/>
                  <a:cs typeface="Calibri" panose="020F0502020204030204" pitchFamily="34" charset="0"/>
                  <a:sym typeface="Calibri"/>
                </a:rPr>
                <a:t>AP Computer Science A/P</a:t>
              </a:r>
              <a:endParaRPr kumimoji="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851" name="Google Shape;851;p85"/>
            <p:cNvSpPr/>
            <p:nvPr/>
          </p:nvSpPr>
          <p:spPr>
            <a:xfrm>
              <a:off x="7759029" y="3920163"/>
              <a:ext cx="127500" cy="757800"/>
            </a:xfrm>
            <a:custGeom>
              <a:avLst/>
              <a:gdLst/>
              <a:ahLst/>
              <a:cxnLst/>
              <a:rect l="l" t="t" r="r" b="b"/>
              <a:pathLst>
                <a:path w="120000" h="120000" extrusionOk="0">
                  <a:moveTo>
                    <a:pt x="0" y="0"/>
                  </a:moveTo>
                  <a:lnTo>
                    <a:pt x="0" y="60000"/>
                  </a:lnTo>
                  <a:lnTo>
                    <a:pt x="120000" y="60000"/>
                  </a:lnTo>
                  <a:lnTo>
                    <a:pt x="120000" y="120000"/>
                  </a:lnTo>
                </a:path>
              </a:pathLst>
            </a:custGeom>
            <a:noFill/>
            <a:ln w="12700" cap="flat" cmpd="sng">
              <a:solidFill>
                <a:srgbClr val="3E266C"/>
              </a:solidFill>
              <a:prstDash val="solid"/>
              <a:miter lim="800000"/>
              <a:headEnd type="none" w="sm" len="sm"/>
              <a:tailEnd type="none" w="sm" len="sm"/>
            </a:ln>
          </p:spPr>
        </p:sp>
        <p:sp>
          <p:nvSpPr>
            <p:cNvPr id="852" name="Google Shape;852;p85"/>
            <p:cNvSpPr/>
            <p:nvPr/>
          </p:nvSpPr>
          <p:spPr>
            <a:xfrm>
              <a:off x="6646941" y="4678102"/>
              <a:ext cx="2478900" cy="123150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3" name="Google Shape;853;p85"/>
            <p:cNvSpPr txBox="1"/>
            <p:nvPr/>
          </p:nvSpPr>
          <p:spPr>
            <a:xfrm>
              <a:off x="6683014" y="4714175"/>
              <a:ext cx="2406900" cy="1159500"/>
            </a:xfrm>
            <a:prstGeom prst="rect">
              <a:avLst/>
            </a:prstGeom>
            <a:noFill/>
            <a:ln>
              <a:noFill/>
            </a:ln>
          </p:spPr>
          <p:txBody>
            <a:bodyPr spcFirstLastPara="1" wrap="square" lIns="57150" tIns="57150" rIns="57150" bIns="57150" anchor="ctr" anchorCtr="0">
              <a:noAutofit/>
            </a:bodyPr>
            <a:lstStyle/>
            <a:p>
              <a:pPr marL="0" marR="0" lvl="0" indent="0" algn="ctr" defTabSz="914400" rtl="0" eaLnBrk="1" fontAlgn="auto" latinLnBrk="0" hangingPunct="1">
                <a:lnSpc>
                  <a:spcPct val="90000"/>
                </a:lnSpc>
                <a:spcBef>
                  <a:spcPts val="0"/>
                </a:spcBef>
                <a:spcAft>
                  <a:spcPts val="0"/>
                </a:spcAft>
                <a:buClr>
                  <a:srgbClr val="FBCF22"/>
                </a:buClr>
                <a:buSzPts val="1500"/>
                <a:buFont typeface="Calibri"/>
                <a:buNone/>
                <a:tabLst/>
                <a:defRPr/>
              </a:pPr>
              <a:r>
                <a:rPr kumimoji="0" lang="en" i="0" u="none" strike="noStrike" kern="0" cap="none" spc="0" normalizeH="0" baseline="0" noProof="0" dirty="0">
                  <a:ln>
                    <a:noFill/>
                  </a:ln>
                  <a:solidFill>
                    <a:srgbClr val="FBCF22"/>
                  </a:solidFill>
                  <a:effectLst/>
                  <a:uLnTx/>
                  <a:uFillTx/>
                  <a:latin typeface="Calibri"/>
                  <a:ea typeface="Calibri"/>
                  <a:cs typeface="Calibri"/>
                  <a:sym typeface="Calibri"/>
                </a:rPr>
                <a:t>Electives from other </a:t>
              </a:r>
              <a:r>
                <a:rPr kumimoji="0" lang="en-US" i="0" u="none" strike="noStrike" kern="0" cap="none" spc="0" normalizeH="0" baseline="0" noProof="0" dirty="0">
                  <a:ln>
                    <a:noFill/>
                  </a:ln>
                  <a:solidFill>
                    <a:srgbClr val="FBCF22"/>
                  </a:solidFill>
                  <a:effectLst/>
                  <a:uLnTx/>
                  <a:uFillTx/>
                  <a:latin typeface="Calibri"/>
                  <a:ea typeface="Calibri"/>
                  <a:cs typeface="Calibri"/>
                  <a:sym typeface="Calibri"/>
                </a:rPr>
                <a:t>Louisiana STEM </a:t>
              </a:r>
              <a:r>
                <a:rPr lang="en" dirty="0">
                  <a:solidFill>
                    <a:srgbClr val="FBCF22"/>
                  </a:solidFill>
                  <a:latin typeface="Calibri"/>
                  <a:ea typeface="Calibri"/>
                  <a:cs typeface="Calibri"/>
                  <a:sym typeface="Calibri"/>
                </a:rPr>
                <a:t>P</a:t>
              </a:r>
              <a:r>
                <a:rPr kumimoji="0" lang="en" i="0" u="none" strike="noStrike" kern="0" cap="none" spc="0" normalizeH="0" baseline="0" noProof="0" dirty="0">
                  <a:ln>
                    <a:noFill/>
                  </a:ln>
                  <a:solidFill>
                    <a:srgbClr val="FBCF22"/>
                  </a:solidFill>
                  <a:effectLst/>
                  <a:uLnTx/>
                  <a:uFillTx/>
                  <a:latin typeface="Calibri"/>
                  <a:ea typeface="Calibri"/>
                  <a:cs typeface="Calibri"/>
                  <a:sym typeface="Calibri"/>
                </a:rPr>
                <a:t>athways</a:t>
              </a:r>
              <a:endParaRPr kumimoji="0" i="0" u="none" strike="noStrike" kern="0" cap="none" spc="0" normalizeH="0" baseline="0" noProof="0" dirty="0">
                <a:ln>
                  <a:noFill/>
                </a:ln>
                <a:solidFill>
                  <a:srgbClr val="000000"/>
                </a:solidFill>
                <a:effectLst/>
                <a:uLnTx/>
                <a:uFillTx/>
                <a:latin typeface="Arial"/>
                <a:cs typeface="Arial"/>
                <a:sym typeface="Arial"/>
              </a:endParaRPr>
            </a:p>
          </p:txBody>
        </p:sp>
        <p:sp>
          <p:nvSpPr>
            <p:cNvPr id="854" name="Google Shape;854;p85"/>
            <p:cNvSpPr/>
            <p:nvPr/>
          </p:nvSpPr>
          <p:spPr>
            <a:xfrm>
              <a:off x="7759029" y="3920163"/>
              <a:ext cx="2809500" cy="833700"/>
            </a:xfrm>
            <a:custGeom>
              <a:avLst/>
              <a:gdLst/>
              <a:ahLst/>
              <a:cxnLst/>
              <a:rect l="l" t="t" r="r" b="b"/>
              <a:pathLst>
                <a:path w="120000" h="120000" extrusionOk="0">
                  <a:moveTo>
                    <a:pt x="0" y="0"/>
                  </a:moveTo>
                  <a:lnTo>
                    <a:pt x="0" y="60000"/>
                  </a:lnTo>
                  <a:lnTo>
                    <a:pt x="120000" y="60000"/>
                  </a:lnTo>
                  <a:lnTo>
                    <a:pt x="120000" y="120000"/>
                  </a:lnTo>
                </a:path>
              </a:pathLst>
            </a:custGeom>
            <a:noFill/>
            <a:ln w="12700" cap="flat" cmpd="sng">
              <a:solidFill>
                <a:srgbClr val="3E266C"/>
              </a:solidFill>
              <a:prstDash val="solid"/>
              <a:miter lim="800000"/>
              <a:headEnd type="none" w="sm" len="sm"/>
              <a:tailEnd type="none" w="sm" len="sm"/>
            </a:ln>
          </p:spPr>
        </p:sp>
        <p:sp>
          <p:nvSpPr>
            <p:cNvPr id="855" name="Google Shape;855;p85"/>
            <p:cNvSpPr/>
            <p:nvPr/>
          </p:nvSpPr>
          <p:spPr>
            <a:xfrm>
              <a:off x="9471657" y="4753893"/>
              <a:ext cx="2193600" cy="112170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6" name="Google Shape;856;p85"/>
            <p:cNvSpPr txBox="1"/>
            <p:nvPr/>
          </p:nvSpPr>
          <p:spPr>
            <a:xfrm>
              <a:off x="9504508" y="4786744"/>
              <a:ext cx="2127900" cy="1056000"/>
            </a:xfrm>
            <a:prstGeom prst="rect">
              <a:avLst/>
            </a:prstGeom>
            <a:noFill/>
            <a:ln>
              <a:noFill/>
            </a:ln>
          </p:spPr>
          <p:txBody>
            <a:bodyPr spcFirstLastPara="1" wrap="square" lIns="57150" tIns="57150" rIns="57150" bIns="57150" anchor="ctr" anchorCtr="0">
              <a:noAutofit/>
            </a:bodyPr>
            <a:lstStyle/>
            <a:p>
              <a:pPr marL="0" marR="0" lvl="0" indent="0" algn="ctr" defTabSz="914400" rtl="0" eaLnBrk="1" fontAlgn="auto" latinLnBrk="0" hangingPunct="1">
                <a:lnSpc>
                  <a:spcPct val="90000"/>
                </a:lnSpc>
                <a:spcBef>
                  <a:spcPts val="0"/>
                </a:spcBef>
                <a:spcAft>
                  <a:spcPts val="0"/>
                </a:spcAft>
                <a:buClr>
                  <a:srgbClr val="FBCF22"/>
                </a:buClr>
                <a:buSzPts val="1500"/>
                <a:buFont typeface="Calibri"/>
                <a:buNone/>
                <a:tabLst/>
                <a:defRPr/>
              </a:pPr>
              <a:r>
                <a:rPr kumimoji="0" lang="en" sz="1500" i="0" u="none" strike="noStrike" kern="0" cap="none" spc="0" normalizeH="0" baseline="0" noProof="0" dirty="0">
                  <a:ln>
                    <a:noFill/>
                  </a:ln>
                  <a:solidFill>
                    <a:srgbClr val="FBCF22"/>
                  </a:solidFill>
                  <a:effectLst/>
                  <a:uLnTx/>
                  <a:uFillTx/>
                  <a:latin typeface="Calibri"/>
                  <a:ea typeface="Calibri"/>
                  <a:cs typeface="Calibri"/>
                  <a:sym typeface="Calibri"/>
                </a:rPr>
                <a:t>Other </a:t>
              </a:r>
              <a:r>
                <a:rPr kumimoji="0" lang="en-US" sz="1500" i="0" u="none" strike="noStrike" kern="0" cap="none" spc="0" normalizeH="0" baseline="0" noProof="0" dirty="0">
                  <a:ln>
                    <a:noFill/>
                  </a:ln>
                  <a:solidFill>
                    <a:srgbClr val="FBCF22"/>
                  </a:solidFill>
                  <a:effectLst/>
                  <a:uLnTx/>
                  <a:uFillTx/>
                  <a:latin typeface="Calibri"/>
                  <a:ea typeface="Calibri"/>
                  <a:cs typeface="Calibri"/>
                  <a:sym typeface="Calibri"/>
                </a:rPr>
                <a:t>a</a:t>
              </a:r>
              <a:r>
                <a:rPr kumimoji="0" lang="en" sz="1500" i="0" u="none" strike="noStrike" kern="0" cap="none" spc="0" normalizeH="0" baseline="0" noProof="0" dirty="0">
                  <a:ln>
                    <a:noFill/>
                  </a:ln>
                  <a:solidFill>
                    <a:srgbClr val="FBCF22"/>
                  </a:solidFill>
                  <a:effectLst/>
                  <a:uLnTx/>
                  <a:uFillTx/>
                  <a:latin typeface="Calibri"/>
                  <a:ea typeface="Calibri"/>
                  <a:cs typeface="Calibri"/>
                  <a:sym typeface="Calibri"/>
                </a:rPr>
                <a:t>pproved Electives (</a:t>
              </a:r>
              <a:r>
                <a:rPr kumimoji="0" lang="en-US" sz="1500" i="0" u="none" strike="noStrike" kern="0" cap="none" spc="0" normalizeH="0" baseline="0" noProof="0" dirty="0">
                  <a:ln>
                    <a:noFill/>
                  </a:ln>
                  <a:solidFill>
                    <a:srgbClr val="FBCF22"/>
                  </a:solidFill>
                  <a:effectLst/>
                  <a:uLnTx/>
                  <a:uFillTx/>
                  <a:latin typeface="Calibri"/>
                  <a:ea typeface="Calibri"/>
                  <a:cs typeface="Calibri"/>
                  <a:sym typeface="Calibri"/>
                </a:rPr>
                <a:t>CTEC etc.)</a:t>
              </a:r>
              <a:endParaRPr kumimoji="0" sz="110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857" name="Google Shape;857;p85"/>
          <p:cNvSpPr txBox="1"/>
          <p:nvPr/>
        </p:nvSpPr>
        <p:spPr>
          <a:xfrm rot="-5400000">
            <a:off x="7408768" y="2868550"/>
            <a:ext cx="3101100" cy="369300"/>
          </a:xfrm>
          <a:prstGeom prst="rect">
            <a:avLst/>
          </a:prstGeom>
          <a:no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a:ln>
                  <a:noFill/>
                </a:ln>
                <a:solidFill>
                  <a:srgbClr val="462C79"/>
                </a:solidFill>
                <a:effectLst/>
                <a:uLnTx/>
                <a:uFillTx/>
                <a:latin typeface="Calibri"/>
                <a:ea typeface="Calibri"/>
                <a:cs typeface="Calibri"/>
                <a:sym typeface="Calibri"/>
              </a:rPr>
              <a:t>TOPS Choose 4 from either category</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0013196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62"/>
        <p:cNvGrpSpPr/>
        <p:nvPr/>
      </p:nvGrpSpPr>
      <p:grpSpPr>
        <a:xfrm>
          <a:off x="0" y="0"/>
          <a:ext cx="0" cy="0"/>
          <a:chOff x="0" y="0"/>
          <a:chExt cx="0" cy="0"/>
        </a:xfrm>
      </p:grpSpPr>
      <p:grpSp>
        <p:nvGrpSpPr>
          <p:cNvPr id="863" name="Google Shape;863;p86"/>
          <p:cNvGrpSpPr/>
          <p:nvPr/>
        </p:nvGrpSpPr>
        <p:grpSpPr>
          <a:xfrm>
            <a:off x="73922" y="149088"/>
            <a:ext cx="8936486" cy="4451494"/>
            <a:chOff x="98562" y="0"/>
            <a:chExt cx="11915315" cy="5935325"/>
          </a:xfrm>
        </p:grpSpPr>
        <p:sp>
          <p:nvSpPr>
            <p:cNvPr id="864" name="Google Shape;864;p86"/>
            <p:cNvSpPr/>
            <p:nvPr/>
          </p:nvSpPr>
          <p:spPr>
            <a:xfrm>
              <a:off x="98562" y="2158660"/>
              <a:ext cx="3742500" cy="205440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5" name="Google Shape;865;p86"/>
            <p:cNvSpPr txBox="1"/>
            <p:nvPr/>
          </p:nvSpPr>
          <p:spPr>
            <a:xfrm>
              <a:off x="158731" y="2218829"/>
              <a:ext cx="3621900" cy="1934100"/>
            </a:xfrm>
            <a:prstGeom prst="rect">
              <a:avLst/>
            </a:prstGeom>
            <a:noFill/>
            <a:ln>
              <a:noFill/>
            </a:ln>
          </p:spPr>
          <p:txBody>
            <a:bodyPr spcFirstLastPara="1" wrap="square" lIns="9525" tIns="9525" rIns="9525" bIns="9525" anchor="ctr" anchorCtr="0">
              <a:noAutofit/>
            </a:bodyPr>
            <a:lstStyle/>
            <a:p>
              <a:pPr marL="0" marR="0" lvl="0" indent="0" algn="ctr" defTabSz="914400" rtl="0" eaLnBrk="1" fontAlgn="auto" latinLnBrk="0" hangingPunct="1">
                <a:lnSpc>
                  <a:spcPct val="90000"/>
                </a:lnSpc>
                <a:spcBef>
                  <a:spcPts val="0"/>
                </a:spcBef>
                <a:spcAft>
                  <a:spcPts val="0"/>
                </a:spcAft>
                <a:buClr>
                  <a:srgbClr val="FBCF22"/>
                </a:buClr>
                <a:buSzPts val="1500"/>
                <a:buFont typeface="Calibri"/>
                <a:buNone/>
                <a:tabLst/>
                <a:defRPr/>
              </a:pPr>
              <a:r>
                <a:rPr kumimoji="0" lang="en" sz="1500" b="0" i="0" u="none" strike="noStrike" kern="0" cap="none" spc="0" normalizeH="0" baseline="0" noProof="0" dirty="0">
                  <a:ln>
                    <a:noFill/>
                  </a:ln>
                  <a:solidFill>
                    <a:srgbClr val="FBCF22"/>
                  </a:solidFill>
                  <a:effectLst/>
                  <a:uLnTx/>
                  <a:uFillTx/>
                  <a:latin typeface="Calibri"/>
                  <a:ea typeface="Calibri"/>
                  <a:cs typeface="Calibri"/>
                  <a:sym typeface="Calibri"/>
                </a:rPr>
                <a:t>Intro to Engineering </a:t>
              </a:r>
              <a:endParaRPr kumimoji="0"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90000"/>
                </a:lnSpc>
                <a:spcBef>
                  <a:spcPts val="500"/>
                </a:spcBef>
                <a:spcAft>
                  <a:spcPts val="0"/>
                </a:spcAft>
                <a:buClr>
                  <a:srgbClr val="FBCF22"/>
                </a:buClr>
                <a:buSzPts val="1500"/>
                <a:buFont typeface="Calibri"/>
                <a:buNone/>
                <a:tabLst/>
                <a:defRPr/>
              </a:pPr>
              <a:r>
                <a:rPr kumimoji="0" lang="en" sz="1500" b="0" i="0" u="none" strike="noStrike" kern="0" cap="none" spc="0" normalizeH="0" baseline="0" noProof="0" dirty="0">
                  <a:ln>
                    <a:noFill/>
                  </a:ln>
                  <a:solidFill>
                    <a:srgbClr val="FBCF22"/>
                  </a:solidFill>
                  <a:effectLst/>
                  <a:uLnTx/>
                  <a:uFillTx/>
                  <a:latin typeface="Calibri"/>
                  <a:ea typeface="Calibri"/>
                  <a:cs typeface="Calibri"/>
                  <a:sym typeface="Calibri"/>
                </a:rPr>
                <a:t>Intro to Computational Thinking</a:t>
              </a:r>
              <a:endParaRPr kumimoji="0" sz="1100" b="0" i="0" u="none" strike="noStrike" kern="0" cap="none" spc="0" normalizeH="0" baseline="0" noProof="0" dirty="0">
                <a:ln>
                  <a:noFill/>
                </a:ln>
                <a:solidFill>
                  <a:srgbClr val="000000"/>
                </a:solidFill>
                <a:effectLst/>
                <a:uLnTx/>
                <a:uFillTx/>
                <a:latin typeface="Arial"/>
                <a:cs typeface="Arial"/>
                <a:sym typeface="Arial"/>
              </a:endParaRPr>
            </a:p>
            <a:p>
              <a:pPr marL="0" marR="0" lvl="0" indent="0" algn="ctr" defTabSz="914400" rtl="0" eaLnBrk="1" fontAlgn="auto" latinLnBrk="0" hangingPunct="1">
                <a:lnSpc>
                  <a:spcPct val="90000"/>
                </a:lnSpc>
                <a:spcBef>
                  <a:spcPts val="500"/>
                </a:spcBef>
                <a:spcAft>
                  <a:spcPts val="0"/>
                </a:spcAft>
                <a:buClr>
                  <a:srgbClr val="FBCF22"/>
                </a:buClr>
                <a:buSzPts val="1500"/>
                <a:buFont typeface="Calibri"/>
                <a:buNone/>
                <a:tabLst/>
                <a:defRPr/>
              </a:pPr>
              <a:r>
                <a:rPr kumimoji="0" lang="en" sz="1500" b="0" i="0" u="none" strike="noStrike" kern="0" cap="none" spc="0" normalizeH="0" baseline="0" noProof="0" dirty="0">
                  <a:ln>
                    <a:noFill/>
                  </a:ln>
                  <a:solidFill>
                    <a:srgbClr val="FBCF22"/>
                  </a:solidFill>
                  <a:effectLst/>
                  <a:uLnTx/>
                  <a:uFillTx/>
                  <a:latin typeface="Calibri"/>
                  <a:ea typeface="Calibri"/>
                  <a:cs typeface="Calibri"/>
                  <a:sym typeface="Calibri"/>
                </a:rPr>
                <a:t>Intro to Robotics</a:t>
              </a:r>
              <a:endParaRPr kumimoji="0" sz="1500" b="0" i="0" u="none" strike="noStrike" kern="0" cap="none" spc="0" normalizeH="0" baseline="0" noProof="0" dirty="0">
                <a:ln>
                  <a:noFill/>
                </a:ln>
                <a:solidFill>
                  <a:srgbClr val="FBCF22"/>
                </a:solidFill>
                <a:effectLst/>
                <a:uLnTx/>
                <a:uFillTx/>
                <a:latin typeface="Calibri"/>
                <a:ea typeface="Calibri"/>
                <a:cs typeface="Calibri"/>
                <a:sym typeface="Calibri"/>
              </a:endParaRPr>
            </a:p>
            <a:p>
              <a:pPr marL="0" marR="0" lvl="0" indent="0" algn="ctr" defTabSz="914400" rtl="0" eaLnBrk="1" fontAlgn="auto" latinLnBrk="0" hangingPunct="1">
                <a:lnSpc>
                  <a:spcPct val="90000"/>
                </a:lnSpc>
                <a:spcBef>
                  <a:spcPts val="500"/>
                </a:spcBef>
                <a:spcAft>
                  <a:spcPts val="0"/>
                </a:spcAft>
                <a:buClr>
                  <a:srgbClr val="FBCF22"/>
                </a:buClr>
                <a:buSzPts val="1500"/>
                <a:buFont typeface="Calibri"/>
                <a:buNone/>
                <a:tabLst/>
                <a:defRPr/>
              </a:pPr>
              <a:r>
                <a:rPr kumimoji="0" lang="en" sz="1500" b="0" i="0" u="none" strike="noStrike" kern="0" cap="none" spc="0" normalizeH="0" baseline="0" noProof="0" dirty="0">
                  <a:ln>
                    <a:noFill/>
                  </a:ln>
                  <a:solidFill>
                    <a:srgbClr val="FBCF22"/>
                  </a:solidFill>
                  <a:effectLst/>
                  <a:uLnTx/>
                  <a:uFillTx/>
                  <a:latin typeface="Calibri"/>
                  <a:ea typeface="Calibri"/>
                  <a:cs typeface="Calibri"/>
                  <a:sym typeface="Calibri"/>
                </a:rPr>
                <a:t>Principles of Engineering</a:t>
              </a:r>
              <a:endParaRPr kumimoji="0" sz="1500" b="0" i="0" u="none" strike="noStrike" kern="0" cap="none" spc="0" normalizeH="0" baseline="0" noProof="0" dirty="0">
                <a:ln>
                  <a:noFill/>
                </a:ln>
                <a:solidFill>
                  <a:srgbClr val="FBCF22"/>
                </a:solidFill>
                <a:effectLst/>
                <a:uLnTx/>
                <a:uFillTx/>
                <a:latin typeface="Calibri"/>
                <a:ea typeface="Calibri"/>
                <a:cs typeface="Calibri"/>
                <a:sym typeface="Calibri"/>
              </a:endParaRPr>
            </a:p>
          </p:txBody>
        </p:sp>
        <p:sp>
          <p:nvSpPr>
            <p:cNvPr id="866" name="Google Shape;866;p86"/>
            <p:cNvSpPr/>
            <p:nvPr/>
          </p:nvSpPr>
          <p:spPr>
            <a:xfrm rot="-4185788">
              <a:off x="2962690" y="1906010"/>
              <a:ext cx="2685153" cy="40344"/>
            </a:xfrm>
            <a:custGeom>
              <a:avLst/>
              <a:gdLst/>
              <a:ahLst/>
              <a:cxnLst/>
              <a:rect l="l" t="t" r="r" b="b"/>
              <a:pathLst>
                <a:path w="120000" h="120000" extrusionOk="0">
                  <a:moveTo>
                    <a:pt x="0" y="60000"/>
                  </a:moveTo>
                  <a:lnTo>
                    <a:pt x="120000" y="60000"/>
                  </a:lnTo>
                </a:path>
              </a:pathLst>
            </a:custGeom>
            <a:noFill/>
            <a:ln w="12700" cap="flat" cmpd="sng">
              <a:solidFill>
                <a:srgbClr val="36225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7" name="Google Shape;867;p86"/>
            <p:cNvSpPr txBox="1"/>
            <p:nvPr/>
          </p:nvSpPr>
          <p:spPr>
            <a:xfrm rot="-4184612">
              <a:off x="4238162" y="1858967"/>
              <a:ext cx="134307" cy="134307"/>
            </a:xfrm>
            <a:prstGeom prst="rect">
              <a:avLst/>
            </a:prstGeom>
            <a:noFill/>
            <a:ln>
              <a:noFill/>
            </a:ln>
          </p:spPr>
          <p:txBody>
            <a:bodyPr spcFirstLastPara="1" wrap="square" lIns="9525" tIns="0" rIns="9525" bIns="0" anchor="ctr" anchorCtr="0">
              <a:noAutofit/>
            </a:bodyPr>
            <a:lstStyle/>
            <a:p>
              <a:pPr marL="0" marR="0" lvl="0" indent="0" algn="ctr" defTabSz="914400" rtl="0" eaLnBrk="1" fontAlgn="auto" latinLnBrk="0" hangingPunct="1">
                <a:lnSpc>
                  <a:spcPct val="90000"/>
                </a:lnSpc>
                <a:spcBef>
                  <a:spcPts val="0"/>
                </a:spcBef>
                <a:spcAft>
                  <a:spcPts val="0"/>
                </a:spcAft>
                <a:buClr>
                  <a:srgbClr val="462C79"/>
                </a:buClr>
                <a:buSzPts val="700"/>
                <a:buFont typeface="Calibri"/>
                <a:buNone/>
                <a:tabLst/>
                <a:defRPr/>
              </a:pPr>
              <a:endParaRPr kumimoji="0" sz="700" b="0" i="0" u="none" strike="noStrike" kern="0" cap="none" spc="0" normalizeH="0" baseline="0" noProof="0">
                <a:ln>
                  <a:noFill/>
                </a:ln>
                <a:solidFill>
                  <a:srgbClr val="462C79"/>
                </a:solidFill>
                <a:effectLst/>
                <a:uLnTx/>
                <a:uFillTx/>
                <a:latin typeface="Calibri"/>
                <a:ea typeface="Calibri"/>
                <a:cs typeface="Calibri"/>
                <a:sym typeface="Calibri"/>
              </a:endParaRPr>
            </a:p>
          </p:txBody>
        </p:sp>
        <p:sp>
          <p:nvSpPr>
            <p:cNvPr id="868" name="Google Shape;868;p86"/>
            <p:cNvSpPr/>
            <p:nvPr/>
          </p:nvSpPr>
          <p:spPr>
            <a:xfrm>
              <a:off x="4769621" y="0"/>
              <a:ext cx="7170000" cy="133290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9" name="Google Shape;869;p86"/>
            <p:cNvSpPr txBox="1"/>
            <p:nvPr/>
          </p:nvSpPr>
          <p:spPr>
            <a:xfrm>
              <a:off x="4874926" y="43500"/>
              <a:ext cx="7091700" cy="1254600"/>
            </a:xfrm>
            <a:prstGeom prst="rect">
              <a:avLst/>
            </a:prstGeom>
            <a:noFill/>
            <a:ln>
              <a:noFill/>
            </a:ln>
          </p:spPr>
          <p:txBody>
            <a:bodyPr spcFirstLastPara="1" wrap="square" lIns="15225" tIns="15225" rIns="15225" bIns="15225" anchor="ctr" anchorCtr="0">
              <a:noAutofit/>
            </a:bodyPr>
            <a:lstStyle/>
            <a:p>
              <a:pPr marL="0" marR="0" lvl="0" indent="0" algn="ctr" defTabSz="914400" rtl="0" eaLnBrk="1" fontAlgn="auto" latinLnBrk="0" hangingPunct="1">
                <a:lnSpc>
                  <a:spcPct val="90000"/>
                </a:lnSpc>
                <a:spcBef>
                  <a:spcPts val="0"/>
                </a:spcBef>
                <a:spcAft>
                  <a:spcPts val="0"/>
                </a:spcAft>
                <a:buClr>
                  <a:srgbClr val="FBCF22"/>
                </a:buClr>
                <a:buSzPts val="2400"/>
                <a:buFont typeface="Calibri"/>
                <a:buNone/>
                <a:tabLst/>
                <a:defRPr/>
              </a:pPr>
              <a:r>
                <a:rPr kumimoji="0" lang="en" sz="2000" b="0" i="0" u="none" strike="noStrike" kern="0" cap="none" spc="0" normalizeH="0" baseline="0" noProof="0" dirty="0">
                  <a:ln>
                    <a:noFill/>
                  </a:ln>
                  <a:solidFill>
                    <a:srgbClr val="FBCF22"/>
                  </a:solidFill>
                  <a:effectLst/>
                  <a:uLnTx/>
                  <a:uFillTx/>
                  <a:latin typeface="Calibri"/>
                  <a:ea typeface="Calibri"/>
                  <a:cs typeface="Calibri"/>
                  <a:sym typeface="Calibri"/>
                </a:rPr>
                <a:t>Guest Speaker</a:t>
              </a:r>
              <a:r>
                <a:rPr kumimoji="0" lang="en-US" sz="2000" b="0" i="0" u="none" strike="noStrike" kern="0" cap="none" spc="0" normalizeH="0" baseline="0" noProof="0" dirty="0">
                  <a:ln>
                    <a:noFill/>
                  </a:ln>
                  <a:solidFill>
                    <a:srgbClr val="FBCF22"/>
                  </a:solidFill>
                  <a:effectLst/>
                  <a:uLnTx/>
                  <a:uFillTx/>
                  <a:latin typeface="Calibri"/>
                  <a:ea typeface="Calibri"/>
                  <a:cs typeface="Calibri"/>
                  <a:sym typeface="Calibri"/>
                </a:rPr>
                <a:t>s</a:t>
              </a:r>
              <a:r>
                <a:rPr kumimoji="0" lang="en" sz="2000" b="0" i="0" u="none" strike="noStrike" kern="0" cap="none" spc="0" normalizeH="0" baseline="0" noProof="0" dirty="0">
                  <a:ln>
                    <a:noFill/>
                  </a:ln>
                  <a:solidFill>
                    <a:srgbClr val="FBCF22"/>
                  </a:solidFill>
                  <a:effectLst/>
                  <a:uLnTx/>
                  <a:uFillTx/>
                  <a:latin typeface="Calibri"/>
                  <a:ea typeface="Calibri"/>
                  <a:cs typeface="Calibri"/>
                  <a:sym typeface="Calibri"/>
                </a:rPr>
                <a:t>, Hands on Project</a:t>
              </a:r>
              <a:r>
                <a:rPr kumimoji="0" lang="en-US" sz="2000" b="0" i="0" u="none" strike="noStrike" kern="0" cap="none" spc="0" normalizeH="0" baseline="0" noProof="0" dirty="0">
                  <a:ln>
                    <a:noFill/>
                  </a:ln>
                  <a:solidFill>
                    <a:srgbClr val="FBCF22"/>
                  </a:solidFill>
                  <a:effectLst/>
                  <a:uLnTx/>
                  <a:uFillTx/>
                  <a:latin typeface="Calibri"/>
                  <a:ea typeface="Calibri"/>
                  <a:cs typeface="Calibri"/>
                  <a:sym typeface="Calibri"/>
                </a:rPr>
                <a:t>s</a:t>
              </a:r>
              <a:r>
                <a:rPr kumimoji="0" lang="en" sz="2000" b="0" i="0" u="none" strike="noStrike" kern="0" cap="none" spc="0" normalizeH="0" baseline="0" noProof="0" dirty="0">
                  <a:ln>
                    <a:noFill/>
                  </a:ln>
                  <a:solidFill>
                    <a:srgbClr val="FBCF22"/>
                  </a:solidFill>
                  <a:effectLst/>
                  <a:uLnTx/>
                  <a:uFillTx/>
                  <a:latin typeface="Calibri"/>
                  <a:ea typeface="Calibri"/>
                  <a:cs typeface="Calibri"/>
                  <a:sym typeface="Calibri"/>
                </a:rPr>
                <a:t>, Lab Reports/Presentations</a:t>
              </a:r>
              <a:endParaRPr kumimoji="0" sz="2000" b="0" i="0" u="none" strike="noStrike" kern="0" cap="none" spc="0" normalizeH="0" baseline="0" noProof="0" dirty="0">
                <a:ln>
                  <a:noFill/>
                </a:ln>
                <a:solidFill>
                  <a:srgbClr val="000000"/>
                </a:solidFill>
                <a:effectLst/>
                <a:uLnTx/>
                <a:uFillTx/>
                <a:latin typeface="Arial"/>
                <a:cs typeface="Arial"/>
                <a:sym typeface="Arial"/>
              </a:endParaRPr>
            </a:p>
          </p:txBody>
        </p:sp>
        <p:sp>
          <p:nvSpPr>
            <p:cNvPr id="870" name="Google Shape;870;p86"/>
            <p:cNvSpPr/>
            <p:nvPr/>
          </p:nvSpPr>
          <p:spPr>
            <a:xfrm rot="-2692668">
              <a:off x="3638049" y="2674353"/>
              <a:ext cx="1392438" cy="40305"/>
            </a:xfrm>
            <a:custGeom>
              <a:avLst/>
              <a:gdLst/>
              <a:ahLst/>
              <a:cxnLst/>
              <a:rect l="l" t="t" r="r" b="b"/>
              <a:pathLst>
                <a:path w="120000" h="120000" extrusionOk="0">
                  <a:moveTo>
                    <a:pt x="0" y="60000"/>
                  </a:moveTo>
                  <a:lnTo>
                    <a:pt x="120000" y="60000"/>
                  </a:lnTo>
                </a:path>
              </a:pathLst>
            </a:custGeom>
            <a:noFill/>
            <a:ln w="12700" cap="flat" cmpd="sng">
              <a:solidFill>
                <a:srgbClr val="36225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1" name="Google Shape;871;p86"/>
            <p:cNvSpPr txBox="1"/>
            <p:nvPr/>
          </p:nvSpPr>
          <p:spPr>
            <a:xfrm rot="-2700000">
              <a:off x="4299478" y="2659724"/>
              <a:ext cx="69579" cy="69579"/>
            </a:xfrm>
            <a:prstGeom prst="rect">
              <a:avLst/>
            </a:prstGeom>
            <a:noFill/>
            <a:ln>
              <a:noFill/>
            </a:ln>
          </p:spPr>
          <p:txBody>
            <a:bodyPr spcFirstLastPara="1" wrap="square" lIns="9525" tIns="0" rIns="9525" bIns="0" anchor="ctr" anchorCtr="0">
              <a:noAutofit/>
            </a:bodyPr>
            <a:lstStyle/>
            <a:p>
              <a:pPr marL="0" marR="0" lvl="0" indent="0" algn="ctr" defTabSz="914400" rtl="0" eaLnBrk="1" fontAlgn="auto" latinLnBrk="0" hangingPunct="1">
                <a:lnSpc>
                  <a:spcPct val="90000"/>
                </a:lnSpc>
                <a:spcBef>
                  <a:spcPts val="0"/>
                </a:spcBef>
                <a:spcAft>
                  <a:spcPts val="0"/>
                </a:spcAft>
                <a:buClr>
                  <a:srgbClr val="462C79"/>
                </a:buClr>
                <a:buSzPts val="400"/>
                <a:buFont typeface="Calibri"/>
                <a:buNone/>
                <a:tabLst/>
                <a:defRPr/>
              </a:pPr>
              <a:endParaRPr kumimoji="0" sz="400" b="0" i="0" u="none" strike="noStrike" kern="0" cap="none" spc="0" normalizeH="0" baseline="0" noProof="0">
                <a:ln>
                  <a:noFill/>
                </a:ln>
                <a:solidFill>
                  <a:srgbClr val="462C79"/>
                </a:solidFill>
                <a:effectLst/>
                <a:uLnTx/>
                <a:uFillTx/>
                <a:latin typeface="Calibri"/>
                <a:ea typeface="Calibri"/>
                <a:cs typeface="Calibri"/>
                <a:sym typeface="Calibri"/>
              </a:endParaRPr>
            </a:p>
          </p:txBody>
        </p:sp>
        <p:sp>
          <p:nvSpPr>
            <p:cNvPr id="872" name="Google Shape;872;p86"/>
            <p:cNvSpPr/>
            <p:nvPr/>
          </p:nvSpPr>
          <p:spPr>
            <a:xfrm>
              <a:off x="4827677" y="1537041"/>
              <a:ext cx="7133100" cy="133290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3" name="Google Shape;873;p86"/>
            <p:cNvSpPr txBox="1"/>
            <p:nvPr/>
          </p:nvSpPr>
          <p:spPr>
            <a:xfrm>
              <a:off x="4866713" y="1576077"/>
              <a:ext cx="7055100" cy="1254600"/>
            </a:xfrm>
            <a:prstGeom prst="rect">
              <a:avLst/>
            </a:prstGeom>
            <a:noFill/>
            <a:ln>
              <a:noFill/>
            </a:ln>
          </p:spPr>
          <p:txBody>
            <a:bodyPr spcFirstLastPara="1" wrap="square" lIns="15225" tIns="15225" rIns="15225" bIns="15225" anchor="ctr" anchorCtr="0">
              <a:noAutofit/>
            </a:bodyPr>
            <a:lstStyle/>
            <a:p>
              <a:pPr marL="0" marR="0" lvl="0" indent="0" algn="ctr" defTabSz="914400" rtl="0" eaLnBrk="1" fontAlgn="auto" latinLnBrk="0" hangingPunct="1">
                <a:lnSpc>
                  <a:spcPct val="90000"/>
                </a:lnSpc>
                <a:spcBef>
                  <a:spcPts val="0"/>
                </a:spcBef>
                <a:spcAft>
                  <a:spcPts val="0"/>
                </a:spcAft>
                <a:buClr>
                  <a:srgbClr val="FBCF22"/>
                </a:buClr>
                <a:buSzPts val="2400"/>
                <a:buFont typeface="Calibri"/>
                <a:buNone/>
                <a:tabLst/>
                <a:defRPr/>
              </a:pPr>
              <a:r>
                <a:rPr kumimoji="0" lang="en" sz="2000" b="0" i="0" u="none" strike="noStrike" kern="0" cap="none" spc="0" normalizeH="0" baseline="0" noProof="0" dirty="0">
                  <a:ln>
                    <a:noFill/>
                  </a:ln>
                  <a:solidFill>
                    <a:srgbClr val="FBCF22"/>
                  </a:solidFill>
                  <a:effectLst/>
                  <a:uLnTx/>
                  <a:uFillTx/>
                  <a:latin typeface="Calibri"/>
                  <a:ea typeface="Calibri"/>
                  <a:cs typeface="Calibri"/>
                  <a:sym typeface="Calibri"/>
                </a:rPr>
                <a:t>Functional Programming to learn abstraction, logic, effect of code</a:t>
              </a:r>
              <a:endParaRPr kumimoji="0" sz="2000" b="0" i="0" u="none" strike="noStrike" kern="0" cap="none" spc="0" normalizeH="0" baseline="0" noProof="0" dirty="0">
                <a:ln>
                  <a:noFill/>
                </a:ln>
                <a:solidFill>
                  <a:srgbClr val="FBCF22"/>
                </a:solidFill>
                <a:effectLst/>
                <a:uLnTx/>
                <a:uFillTx/>
                <a:latin typeface="Calibri"/>
                <a:ea typeface="Calibri"/>
                <a:cs typeface="Calibri"/>
                <a:sym typeface="Calibri"/>
              </a:endParaRPr>
            </a:p>
          </p:txBody>
        </p:sp>
        <p:sp>
          <p:nvSpPr>
            <p:cNvPr id="874" name="Google Shape;874;p86"/>
            <p:cNvSpPr/>
            <p:nvPr/>
          </p:nvSpPr>
          <p:spPr>
            <a:xfrm rot="1748685">
              <a:off x="3769335" y="3440699"/>
              <a:ext cx="1129733" cy="40561"/>
            </a:xfrm>
            <a:custGeom>
              <a:avLst/>
              <a:gdLst/>
              <a:ahLst/>
              <a:cxnLst/>
              <a:rect l="l" t="t" r="r" b="b"/>
              <a:pathLst>
                <a:path w="120000" h="120000" extrusionOk="0">
                  <a:moveTo>
                    <a:pt x="0" y="60000"/>
                  </a:moveTo>
                  <a:lnTo>
                    <a:pt x="120000" y="60000"/>
                  </a:lnTo>
                </a:path>
              </a:pathLst>
            </a:custGeom>
            <a:noFill/>
            <a:ln w="12700" cap="flat" cmpd="sng">
              <a:solidFill>
                <a:srgbClr val="36225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5" name="Google Shape;875;p86"/>
            <p:cNvSpPr txBox="1"/>
            <p:nvPr/>
          </p:nvSpPr>
          <p:spPr>
            <a:xfrm rot="1757482">
              <a:off x="4305978" y="3432736"/>
              <a:ext cx="56413" cy="56413"/>
            </a:xfrm>
            <a:prstGeom prst="rect">
              <a:avLst/>
            </a:prstGeom>
            <a:noFill/>
            <a:ln>
              <a:noFill/>
            </a:ln>
          </p:spPr>
          <p:txBody>
            <a:bodyPr spcFirstLastPara="1" wrap="square" lIns="9525" tIns="0" rIns="9525" bIns="0" anchor="ctr" anchorCtr="0">
              <a:noAutofit/>
            </a:bodyPr>
            <a:lstStyle/>
            <a:p>
              <a:pPr marL="0" marR="0" lvl="0" indent="0" algn="ctr" defTabSz="914400" rtl="0" eaLnBrk="1" fontAlgn="auto" latinLnBrk="0" hangingPunct="1">
                <a:lnSpc>
                  <a:spcPct val="90000"/>
                </a:lnSpc>
                <a:spcBef>
                  <a:spcPts val="0"/>
                </a:spcBef>
                <a:spcAft>
                  <a:spcPts val="0"/>
                </a:spcAft>
                <a:buClr>
                  <a:srgbClr val="462C79"/>
                </a:buClr>
                <a:buSzPts val="400"/>
                <a:buFont typeface="Calibri"/>
                <a:buNone/>
                <a:tabLst/>
                <a:defRPr/>
              </a:pPr>
              <a:endParaRPr kumimoji="0" sz="400" b="0" i="0" u="none" strike="noStrike" kern="0" cap="none" spc="0" normalizeH="0" baseline="0" noProof="0">
                <a:ln>
                  <a:noFill/>
                </a:ln>
                <a:solidFill>
                  <a:srgbClr val="462C79"/>
                </a:solidFill>
                <a:effectLst/>
                <a:uLnTx/>
                <a:uFillTx/>
                <a:latin typeface="Calibri"/>
                <a:ea typeface="Calibri"/>
                <a:cs typeface="Calibri"/>
                <a:sym typeface="Calibri"/>
              </a:endParaRPr>
            </a:p>
          </p:txBody>
        </p:sp>
        <p:sp>
          <p:nvSpPr>
            <p:cNvPr id="876" name="Google Shape;876;p86"/>
            <p:cNvSpPr/>
            <p:nvPr/>
          </p:nvSpPr>
          <p:spPr>
            <a:xfrm>
              <a:off x="4827677" y="3069733"/>
              <a:ext cx="7133700" cy="133290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7" name="Google Shape;877;p86"/>
            <p:cNvSpPr txBox="1"/>
            <p:nvPr/>
          </p:nvSpPr>
          <p:spPr>
            <a:xfrm>
              <a:off x="4866713" y="3108769"/>
              <a:ext cx="7055400" cy="1254600"/>
            </a:xfrm>
            <a:prstGeom prst="rect">
              <a:avLst/>
            </a:prstGeom>
            <a:noFill/>
            <a:ln>
              <a:noFill/>
            </a:ln>
          </p:spPr>
          <p:txBody>
            <a:bodyPr spcFirstLastPara="1" wrap="square" lIns="15225" tIns="15225" rIns="15225" bIns="15225" anchor="ctr" anchorCtr="0">
              <a:noAutofit/>
            </a:bodyPr>
            <a:lstStyle/>
            <a:p>
              <a:pPr marL="0" marR="0" lvl="0" indent="0" algn="ctr" defTabSz="914400" rtl="0" eaLnBrk="1" fontAlgn="auto" latinLnBrk="0" hangingPunct="1">
                <a:lnSpc>
                  <a:spcPct val="90000"/>
                </a:lnSpc>
                <a:spcBef>
                  <a:spcPts val="0"/>
                </a:spcBef>
                <a:spcAft>
                  <a:spcPts val="0"/>
                </a:spcAft>
                <a:buClr>
                  <a:srgbClr val="FBCF22"/>
                </a:buClr>
                <a:buSzPts val="2400"/>
                <a:buFont typeface="Calibri"/>
                <a:buNone/>
                <a:tabLst/>
                <a:defRPr/>
              </a:pPr>
              <a:r>
                <a:rPr kumimoji="0" lang="en" sz="2000" b="0" i="0" u="none" strike="noStrike" kern="0" cap="none" spc="0" normalizeH="0" baseline="0" noProof="0" dirty="0">
                  <a:ln>
                    <a:noFill/>
                  </a:ln>
                  <a:solidFill>
                    <a:srgbClr val="FBCF22"/>
                  </a:solidFill>
                  <a:effectLst/>
                  <a:uLnTx/>
                  <a:uFillTx/>
                  <a:latin typeface="Calibri"/>
                  <a:ea typeface="Calibri"/>
                  <a:cs typeface="Calibri"/>
                  <a:sym typeface="Calibri"/>
                </a:rPr>
                <a:t>VEX based hands on building of robots paired with programming sensors for autonomous movement </a:t>
              </a:r>
              <a:endParaRPr kumimoji="0" sz="2000" b="0" i="0" u="none" strike="noStrike" kern="0" cap="none" spc="0" normalizeH="0" baseline="0" noProof="0" dirty="0">
                <a:ln>
                  <a:noFill/>
                </a:ln>
                <a:solidFill>
                  <a:srgbClr val="000000"/>
                </a:solidFill>
                <a:effectLst/>
                <a:uLnTx/>
                <a:uFillTx/>
                <a:latin typeface="Arial"/>
                <a:cs typeface="Arial"/>
                <a:sym typeface="Arial"/>
              </a:endParaRPr>
            </a:p>
          </p:txBody>
        </p:sp>
        <p:sp>
          <p:nvSpPr>
            <p:cNvPr id="878" name="Google Shape;878;p86"/>
            <p:cNvSpPr/>
            <p:nvPr/>
          </p:nvSpPr>
          <p:spPr>
            <a:xfrm rot="3879144">
              <a:off x="3181823" y="4207059"/>
              <a:ext cx="2304788" cy="40526"/>
            </a:xfrm>
            <a:custGeom>
              <a:avLst/>
              <a:gdLst/>
              <a:ahLst/>
              <a:cxnLst/>
              <a:rect l="l" t="t" r="r" b="b"/>
              <a:pathLst>
                <a:path w="120000" h="120000" extrusionOk="0">
                  <a:moveTo>
                    <a:pt x="0" y="60000"/>
                  </a:moveTo>
                  <a:lnTo>
                    <a:pt x="120000" y="60000"/>
                  </a:lnTo>
                </a:path>
              </a:pathLst>
            </a:custGeom>
            <a:noFill/>
            <a:ln w="12700" cap="flat" cmpd="sng">
              <a:solidFill>
                <a:srgbClr val="36225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9" name="Google Shape;879;p86"/>
            <p:cNvSpPr txBox="1"/>
            <p:nvPr/>
          </p:nvSpPr>
          <p:spPr>
            <a:xfrm rot="3882212">
              <a:off x="4276682" y="4169651"/>
              <a:ext cx="115141" cy="115141"/>
            </a:xfrm>
            <a:prstGeom prst="rect">
              <a:avLst/>
            </a:prstGeom>
            <a:noFill/>
            <a:ln>
              <a:noFill/>
            </a:ln>
          </p:spPr>
          <p:txBody>
            <a:bodyPr spcFirstLastPara="1" wrap="square" lIns="9525" tIns="0" rIns="9525" bIns="0" anchor="ctr" anchorCtr="0">
              <a:noAutofit/>
            </a:bodyPr>
            <a:lstStyle/>
            <a:p>
              <a:pPr marL="0" marR="0" lvl="0" indent="0" algn="ctr" defTabSz="914400" rtl="0" eaLnBrk="1" fontAlgn="auto" latinLnBrk="0" hangingPunct="1">
                <a:lnSpc>
                  <a:spcPct val="90000"/>
                </a:lnSpc>
                <a:spcBef>
                  <a:spcPts val="0"/>
                </a:spcBef>
                <a:spcAft>
                  <a:spcPts val="0"/>
                </a:spcAft>
                <a:buClr>
                  <a:srgbClr val="462C79"/>
                </a:buClr>
                <a:buSzPts val="600"/>
                <a:buFont typeface="Calibri"/>
                <a:buNone/>
                <a:tabLst/>
                <a:defRPr/>
              </a:pPr>
              <a:endParaRPr kumimoji="0" sz="600" b="0" i="0" u="none" strike="noStrike" kern="0" cap="none" spc="0" normalizeH="0" baseline="0" noProof="0">
                <a:ln>
                  <a:noFill/>
                </a:ln>
                <a:solidFill>
                  <a:srgbClr val="462C79"/>
                </a:solidFill>
                <a:effectLst/>
                <a:uLnTx/>
                <a:uFillTx/>
                <a:latin typeface="Calibri"/>
                <a:ea typeface="Calibri"/>
                <a:cs typeface="Calibri"/>
                <a:sym typeface="Calibri"/>
              </a:endParaRPr>
            </a:p>
          </p:txBody>
        </p:sp>
        <p:sp>
          <p:nvSpPr>
            <p:cNvPr id="880" name="Google Shape;880;p86"/>
            <p:cNvSpPr/>
            <p:nvPr/>
          </p:nvSpPr>
          <p:spPr>
            <a:xfrm>
              <a:off x="4827677" y="4602425"/>
              <a:ext cx="7186200" cy="133290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1" name="Google Shape;881;p86"/>
            <p:cNvSpPr txBox="1"/>
            <p:nvPr/>
          </p:nvSpPr>
          <p:spPr>
            <a:xfrm>
              <a:off x="4866713" y="4641461"/>
              <a:ext cx="7108200" cy="1254600"/>
            </a:xfrm>
            <a:prstGeom prst="rect">
              <a:avLst/>
            </a:prstGeom>
            <a:noFill/>
            <a:ln>
              <a:noFill/>
            </a:ln>
          </p:spPr>
          <p:txBody>
            <a:bodyPr spcFirstLastPara="1" wrap="square" lIns="15225" tIns="15225" rIns="15225" bIns="15225" anchor="ctr" anchorCtr="0">
              <a:noAutofit/>
            </a:bodyPr>
            <a:lstStyle/>
            <a:p>
              <a:pPr marL="0" marR="0" lvl="0" indent="0" algn="ctr" defTabSz="914400" rtl="0" eaLnBrk="1" fontAlgn="auto" latinLnBrk="0" hangingPunct="1">
                <a:lnSpc>
                  <a:spcPct val="90000"/>
                </a:lnSpc>
                <a:spcBef>
                  <a:spcPts val="0"/>
                </a:spcBef>
                <a:spcAft>
                  <a:spcPts val="0"/>
                </a:spcAft>
                <a:buClr>
                  <a:srgbClr val="FBCF22"/>
                </a:buClr>
                <a:buSzPts val="2400"/>
                <a:buFont typeface="Calibri"/>
                <a:buNone/>
                <a:tabLst/>
                <a:defRPr/>
              </a:pPr>
              <a:r>
                <a:rPr kumimoji="0" lang="en" sz="2000" b="0" i="0" u="none" strike="noStrike" kern="0" cap="none" spc="0" normalizeH="0" baseline="0" noProof="0" dirty="0">
                  <a:ln>
                    <a:noFill/>
                  </a:ln>
                  <a:solidFill>
                    <a:srgbClr val="FBCF22"/>
                  </a:solidFill>
                  <a:effectLst/>
                  <a:uLnTx/>
                  <a:uFillTx/>
                  <a:latin typeface="Calibri"/>
                  <a:ea typeface="Calibri"/>
                  <a:cs typeface="Calibri"/>
                  <a:sym typeface="Calibri"/>
                </a:rPr>
                <a:t>3 week </a:t>
              </a:r>
              <a:r>
                <a:rPr kumimoji="0" lang="en" sz="2000" b="0" i="0" u="none" strike="noStrike" kern="0" cap="none" spc="0" normalizeH="0" baseline="0" noProof="0" dirty="0" smtClean="0">
                  <a:ln>
                    <a:noFill/>
                  </a:ln>
                  <a:solidFill>
                    <a:srgbClr val="FBCF22"/>
                  </a:solidFill>
                  <a:effectLst/>
                  <a:uLnTx/>
                  <a:uFillTx/>
                  <a:latin typeface="Calibri"/>
                  <a:ea typeface="Calibri"/>
                  <a:cs typeface="Calibri"/>
                  <a:sym typeface="Calibri"/>
                </a:rPr>
                <a:t>in-depth </a:t>
              </a:r>
              <a:r>
                <a:rPr kumimoji="0" lang="en" sz="2000" b="0" i="0" u="none" strike="noStrike" kern="0" cap="none" spc="0" normalizeH="0" baseline="0" noProof="0" dirty="0">
                  <a:ln>
                    <a:noFill/>
                  </a:ln>
                  <a:solidFill>
                    <a:srgbClr val="FBCF22"/>
                  </a:solidFill>
                  <a:effectLst/>
                  <a:uLnTx/>
                  <a:uFillTx/>
                  <a:latin typeface="Calibri"/>
                  <a:ea typeface="Calibri"/>
                  <a:cs typeface="Calibri"/>
                  <a:sym typeface="Calibri"/>
                </a:rPr>
                <a:t>study of each engineering discipline through hands on project</a:t>
              </a:r>
              <a:endParaRPr kumimoji="0" sz="20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882" name="Google Shape;882;p86"/>
          <p:cNvSpPr txBox="1"/>
          <p:nvPr/>
        </p:nvSpPr>
        <p:spPr>
          <a:xfrm>
            <a:off x="109325" y="847619"/>
            <a:ext cx="2733300" cy="913200"/>
          </a:xfrm>
          <a:prstGeom prst="rect">
            <a:avLst/>
          </a:prstGeom>
          <a:solidFill>
            <a:schemeClr val="lt1"/>
          </a:solidFill>
          <a:ln w="12700" cap="flat" cmpd="sng">
            <a:solidFill>
              <a:schemeClr val="dk1"/>
            </a:solidFill>
            <a:prstDash val="solid"/>
            <a:miter lim="800000"/>
            <a:headEnd type="none" w="sm" len="sm"/>
            <a:tailEnd type="none" w="sm" len="sm"/>
          </a:ln>
        </p:spPr>
        <p:txBody>
          <a:bodyPr spcFirstLastPara="1" wrap="square" lIns="68575" tIns="34275" rIns="68575" bIns="34275" anchor="t"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000" b="0" i="0" u="none" strike="noStrike" kern="0" cap="none" spc="0" normalizeH="0" baseline="0" noProof="0" dirty="0">
                <a:ln>
                  <a:noFill/>
                </a:ln>
                <a:solidFill>
                  <a:srgbClr val="462C79"/>
                </a:solidFill>
                <a:effectLst/>
                <a:uLnTx/>
                <a:uFillTx/>
                <a:latin typeface="Calibri"/>
                <a:ea typeface="Calibri"/>
                <a:cs typeface="Calibri"/>
                <a:sym typeface="Calibri"/>
              </a:rPr>
              <a:t>Pre-Engineering</a:t>
            </a:r>
            <a:endParaRPr kumimoji="0" sz="3000" b="0" i="0" u="none" strike="noStrike" kern="0" cap="none" spc="0" normalizeH="0" baseline="0" noProof="0" dirty="0">
              <a:ln>
                <a:noFill/>
              </a:ln>
              <a:solidFill>
                <a:srgbClr val="462C79"/>
              </a:solidFill>
              <a:effectLst/>
              <a:uLnTx/>
              <a:uFillTx/>
              <a:latin typeface="Calibri"/>
              <a:ea typeface="Calibri"/>
              <a:cs typeface="Calibri"/>
              <a:sym typeface="Calibri"/>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 sz="3000" b="0" i="0" u="none" strike="noStrike" kern="0" cap="none" spc="0" normalizeH="0" baseline="0" noProof="0" dirty="0">
                <a:ln>
                  <a:noFill/>
                </a:ln>
                <a:solidFill>
                  <a:srgbClr val="462C79"/>
                </a:solidFill>
                <a:effectLst/>
                <a:uLnTx/>
                <a:uFillTx/>
                <a:latin typeface="Calibri"/>
                <a:ea typeface="Calibri"/>
                <a:cs typeface="Calibri"/>
                <a:sym typeface="Calibri"/>
              </a:rPr>
              <a:t>Core Courses</a:t>
            </a: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7617547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9"/>
        <p:cNvGrpSpPr/>
        <p:nvPr/>
      </p:nvGrpSpPr>
      <p:grpSpPr>
        <a:xfrm>
          <a:off x="0" y="0"/>
          <a:ext cx="0" cy="0"/>
          <a:chOff x="0" y="0"/>
          <a:chExt cx="0" cy="0"/>
        </a:xfrm>
      </p:grpSpPr>
      <p:sp>
        <p:nvSpPr>
          <p:cNvPr id="940" name="Google Shape;940;p89"/>
          <p:cNvSpPr txBox="1">
            <a:spLocks noGrp="1"/>
          </p:cNvSpPr>
          <p:nvPr>
            <p:ph type="sldNum" idx="12"/>
          </p:nvPr>
        </p:nvSpPr>
        <p:spPr>
          <a:xfrm>
            <a:off x="7086600" y="4767263"/>
            <a:ext cx="2057400" cy="273900"/>
          </a:xfrm>
          <a:prstGeom prst="rect">
            <a:avLst/>
          </a:prstGeom>
          <a:no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462C79"/>
                </a:solidFill>
                <a:effectLst/>
                <a:uLnTx/>
                <a:uFillTx/>
                <a:latin typeface="Calibri"/>
                <a:ea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8</a:t>
            </a:fld>
            <a:endParaRPr kumimoji="0" sz="1400" b="0" i="0" u="none" strike="noStrike" kern="0" cap="none" spc="0" normalizeH="0" baseline="0" noProof="0">
              <a:ln>
                <a:noFill/>
              </a:ln>
              <a:solidFill>
                <a:srgbClr val="462C79"/>
              </a:solidFill>
              <a:effectLst/>
              <a:uLnTx/>
              <a:uFillTx/>
              <a:latin typeface="Calibri"/>
              <a:ea typeface="Calibri"/>
              <a:cs typeface="Calibri"/>
              <a:sym typeface="Calibri"/>
            </a:endParaRPr>
          </a:p>
        </p:txBody>
      </p:sp>
      <p:grpSp>
        <p:nvGrpSpPr>
          <p:cNvPr id="942" name="Google Shape;942;p89"/>
          <p:cNvGrpSpPr/>
          <p:nvPr/>
        </p:nvGrpSpPr>
        <p:grpSpPr>
          <a:xfrm>
            <a:off x="-1" y="0"/>
            <a:ext cx="9144001" cy="4561282"/>
            <a:chOff x="-1" y="0"/>
            <a:chExt cx="12192001" cy="6081709"/>
          </a:xfrm>
        </p:grpSpPr>
        <p:sp>
          <p:nvSpPr>
            <p:cNvPr id="943" name="Google Shape;943;p89"/>
            <p:cNvSpPr/>
            <p:nvPr/>
          </p:nvSpPr>
          <p:spPr>
            <a:xfrm>
              <a:off x="0" y="4364809"/>
              <a:ext cx="12192000" cy="1716900"/>
            </a:xfrm>
            <a:prstGeom prst="roundRect">
              <a:avLst>
                <a:gd name="adj" fmla="val 10000"/>
              </a:avLst>
            </a:prstGeom>
            <a:solidFill>
              <a:srgbClr val="CECBD6"/>
            </a:solid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4" name="Google Shape;944;p89"/>
            <p:cNvSpPr txBox="1"/>
            <p:nvPr/>
          </p:nvSpPr>
          <p:spPr>
            <a:xfrm>
              <a:off x="38520" y="4364809"/>
              <a:ext cx="3657600" cy="1716900"/>
            </a:xfrm>
            <a:prstGeom prst="rect">
              <a:avLst/>
            </a:prstGeom>
            <a:noFill/>
            <a:ln>
              <a:noFill/>
            </a:ln>
          </p:spPr>
          <p:txBody>
            <a:bodyPr spcFirstLastPara="1" wrap="square" lIns="117350" tIns="117350" rIns="117350" bIns="117350" anchor="ctr" anchorCtr="0">
              <a:noAutofit/>
            </a:bodyPr>
            <a:lstStyle/>
            <a:p>
              <a:pPr algn="ctr">
                <a:lnSpc>
                  <a:spcPct val="90000"/>
                </a:lnSpc>
                <a:buClr>
                  <a:srgbClr val="462C79"/>
                </a:buClr>
                <a:buSzPts val="1700"/>
                <a:defRPr/>
              </a:pPr>
              <a:r>
                <a:rPr kumimoji="0" lang="en" sz="1700" b="0" i="0" u="none" strike="noStrike" kern="0" cap="none" spc="0" normalizeH="0" baseline="0" noProof="0" dirty="0">
                  <a:ln>
                    <a:noFill/>
                  </a:ln>
                  <a:solidFill>
                    <a:srgbClr val="462C79"/>
                  </a:solidFill>
                  <a:effectLst/>
                  <a:uLnTx/>
                  <a:uFillTx/>
                  <a:latin typeface="Calibri"/>
                  <a:ea typeface="Calibri"/>
                  <a:cs typeface="Calibri"/>
                  <a:sym typeface="Calibri"/>
                </a:rPr>
                <a:t>Other </a:t>
              </a:r>
              <a:r>
                <a:rPr kumimoji="0" lang="en" sz="1700" b="0" i="0" u="none" strike="noStrike" kern="0" cap="none" spc="0" normalizeH="0" baseline="0" noProof="0" dirty="0" smtClean="0">
                  <a:ln>
                    <a:noFill/>
                  </a:ln>
                  <a:solidFill>
                    <a:srgbClr val="462C79"/>
                  </a:solidFill>
                  <a:effectLst/>
                  <a:uLnTx/>
                  <a:uFillTx/>
                  <a:latin typeface="Calibri"/>
                  <a:ea typeface="Calibri"/>
                  <a:cs typeface="Calibri"/>
                  <a:sym typeface="Calibri"/>
                </a:rPr>
                <a:t>Electives</a:t>
              </a:r>
            </a:p>
            <a:p>
              <a:pPr algn="ctr">
                <a:lnSpc>
                  <a:spcPct val="90000"/>
                </a:lnSpc>
                <a:buClr>
                  <a:srgbClr val="462C79"/>
                </a:buClr>
                <a:buSzPts val="1700"/>
                <a:defRPr/>
              </a:pPr>
              <a:r>
                <a:rPr lang="en-US" sz="1700" dirty="0" smtClean="0">
                  <a:solidFill>
                    <a:srgbClr val="462C79"/>
                  </a:solidFill>
                  <a:latin typeface="Calibri"/>
                  <a:ea typeface="Calibri"/>
                  <a:cs typeface="Calibri"/>
                  <a:sym typeface="Calibri"/>
                </a:rPr>
                <a:t>(Jump Start </a:t>
              </a:r>
              <a:r>
                <a:rPr lang="en-US" sz="1700" dirty="0">
                  <a:solidFill>
                    <a:srgbClr val="462C79"/>
                  </a:solidFill>
                  <a:latin typeface="Calibri"/>
                  <a:ea typeface="Calibri"/>
                  <a:cs typeface="Calibri"/>
                  <a:sym typeface="Calibri"/>
                </a:rPr>
                <a:t>and TOPS </a:t>
              </a:r>
              <a:r>
                <a:rPr lang="en-US" sz="1700" b="1" dirty="0">
                  <a:solidFill>
                    <a:srgbClr val="462C79"/>
                  </a:solidFill>
                  <a:latin typeface="Calibri"/>
                  <a:ea typeface="Calibri"/>
                  <a:cs typeface="Calibri"/>
                  <a:sym typeface="Calibri"/>
                </a:rPr>
                <a:t>GOLD</a:t>
              </a:r>
              <a:r>
                <a:rPr lang="en-US" sz="1700" dirty="0">
                  <a:solidFill>
                    <a:srgbClr val="462C79"/>
                  </a:solidFill>
                  <a:latin typeface="Calibri"/>
                  <a:ea typeface="Calibri"/>
                  <a:cs typeface="Calibri"/>
                  <a:sym typeface="Calibri"/>
                </a:rPr>
                <a:t> STEM Endorsements</a:t>
              </a:r>
              <a:r>
                <a:rPr lang="en-US" sz="1700" dirty="0" smtClean="0">
                  <a:solidFill>
                    <a:srgbClr val="462C79"/>
                  </a:solidFill>
                  <a:latin typeface="Calibri"/>
                  <a:ea typeface="Calibri"/>
                  <a:cs typeface="Calibri"/>
                  <a:sym typeface="Calibri"/>
                </a:rPr>
                <a:t>)</a:t>
              </a:r>
              <a:endParaRPr lang="en-US" sz="1100" dirty="0"/>
            </a:p>
          </p:txBody>
        </p:sp>
        <p:sp>
          <p:nvSpPr>
            <p:cNvPr id="945" name="Google Shape;945;p89"/>
            <p:cNvSpPr/>
            <p:nvPr/>
          </p:nvSpPr>
          <p:spPr>
            <a:xfrm>
              <a:off x="0" y="2263141"/>
              <a:ext cx="12192000" cy="1725300"/>
            </a:xfrm>
            <a:prstGeom prst="roundRect">
              <a:avLst>
                <a:gd name="adj" fmla="val 10000"/>
              </a:avLst>
            </a:prstGeom>
            <a:solidFill>
              <a:srgbClr val="CECBD6"/>
            </a:solid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6" name="Google Shape;946;p89"/>
            <p:cNvSpPr txBox="1"/>
            <p:nvPr/>
          </p:nvSpPr>
          <p:spPr>
            <a:xfrm>
              <a:off x="102332" y="2208016"/>
              <a:ext cx="4246560" cy="1725300"/>
            </a:xfrm>
            <a:prstGeom prst="rect">
              <a:avLst/>
            </a:prstGeom>
            <a:noFill/>
            <a:ln>
              <a:noFill/>
            </a:ln>
          </p:spPr>
          <p:txBody>
            <a:bodyPr spcFirstLastPara="1" wrap="square" lIns="117350" tIns="117350" rIns="117350" bIns="117350" anchor="ctr" anchorCtr="0">
              <a:noAutofit/>
            </a:bodyPr>
            <a:lstStyle/>
            <a:p>
              <a:pPr marL="0" marR="0" lvl="0" indent="0" algn="ctr" defTabSz="914400" rtl="0" eaLnBrk="1" fontAlgn="auto" latinLnBrk="0" hangingPunct="1">
                <a:lnSpc>
                  <a:spcPct val="90000"/>
                </a:lnSpc>
                <a:spcBef>
                  <a:spcPts val="0"/>
                </a:spcBef>
                <a:spcAft>
                  <a:spcPts val="0"/>
                </a:spcAft>
                <a:buClr>
                  <a:srgbClr val="462C79"/>
                </a:buClr>
                <a:buSzPts val="1700"/>
                <a:buFont typeface="Calibri"/>
                <a:buNone/>
                <a:tabLst/>
                <a:defRPr/>
              </a:pPr>
              <a:r>
                <a:rPr kumimoji="0" lang="en" sz="1700" b="0" i="0" u="none" strike="noStrike" kern="0" cap="none" spc="0" normalizeH="0" baseline="0" noProof="0" dirty="0">
                  <a:ln>
                    <a:noFill/>
                  </a:ln>
                  <a:solidFill>
                    <a:srgbClr val="462C79"/>
                  </a:solidFill>
                  <a:effectLst/>
                  <a:uLnTx/>
                  <a:uFillTx/>
                  <a:latin typeface="Calibri"/>
                  <a:ea typeface="Calibri"/>
                  <a:cs typeface="Calibri"/>
                  <a:sym typeface="Calibri"/>
                </a:rPr>
                <a:t>LSU </a:t>
              </a:r>
              <a:r>
                <a:rPr kumimoji="0" lang="en-US" sz="1700" b="0" i="0" u="none" strike="noStrike" kern="0" cap="none" spc="0" normalizeH="0" baseline="0" noProof="0" dirty="0">
                  <a:ln>
                    <a:noFill/>
                  </a:ln>
                  <a:solidFill>
                    <a:srgbClr val="462C79"/>
                  </a:solidFill>
                  <a:effectLst/>
                  <a:uLnTx/>
                  <a:uFillTx/>
                  <a:latin typeface="Calibri"/>
                  <a:ea typeface="Calibri"/>
                  <a:cs typeface="Calibri"/>
                  <a:sym typeface="Calibri"/>
                </a:rPr>
                <a:t>DDEM</a:t>
              </a:r>
              <a:r>
                <a:rPr kumimoji="0" lang="en" sz="1700" b="0" i="0" u="none" strike="noStrike" kern="0" cap="none" spc="0" normalizeH="0" baseline="0" noProof="0" dirty="0">
                  <a:ln>
                    <a:noFill/>
                  </a:ln>
                  <a:solidFill>
                    <a:srgbClr val="462C79"/>
                  </a:solidFill>
                  <a:effectLst/>
                  <a:uLnTx/>
                  <a:uFillTx/>
                  <a:latin typeface="Calibri"/>
                  <a:ea typeface="Calibri"/>
                  <a:cs typeface="Calibri"/>
                  <a:sym typeface="Calibri"/>
                </a:rPr>
                <a:t> Electives </a:t>
              </a:r>
              <a:endParaRPr lang="en" sz="1700" dirty="0">
                <a:solidFill>
                  <a:srgbClr val="462C79"/>
                </a:solidFill>
                <a:latin typeface="Calibri"/>
                <a:ea typeface="Calibri"/>
                <a:cs typeface="Calibri"/>
                <a:sym typeface="Calibri"/>
              </a:endParaRPr>
            </a:p>
            <a:p>
              <a:pPr algn="ctr">
                <a:lnSpc>
                  <a:spcPct val="90000"/>
                </a:lnSpc>
                <a:buClr>
                  <a:srgbClr val="462C79"/>
                </a:buClr>
                <a:buSzPts val="1700"/>
                <a:defRPr/>
              </a:pPr>
              <a:r>
                <a:rPr lang="en-US" sz="1700" dirty="0">
                  <a:solidFill>
                    <a:srgbClr val="462C79"/>
                  </a:solidFill>
                  <a:latin typeface="Calibri"/>
                  <a:ea typeface="Calibri"/>
                  <a:cs typeface="Calibri"/>
                  <a:sym typeface="Calibri"/>
                </a:rPr>
                <a:t>(</a:t>
              </a:r>
              <a:r>
                <a:rPr lang="en-US" sz="1700" dirty="0" smtClean="0">
                  <a:solidFill>
                    <a:srgbClr val="462C79"/>
                  </a:solidFill>
                  <a:latin typeface="Calibri"/>
                  <a:ea typeface="Calibri"/>
                  <a:cs typeface="Calibri"/>
                  <a:sym typeface="Calibri"/>
                </a:rPr>
                <a:t>Jump Start </a:t>
              </a:r>
              <a:r>
                <a:rPr lang="en-US" sz="1700" dirty="0">
                  <a:solidFill>
                    <a:srgbClr val="462C79"/>
                  </a:solidFill>
                  <a:latin typeface="Calibri"/>
                  <a:ea typeface="Calibri"/>
                  <a:cs typeface="Calibri"/>
                  <a:sym typeface="Calibri"/>
                </a:rPr>
                <a:t>and TOPS </a:t>
              </a:r>
              <a:r>
                <a:rPr lang="en-US" sz="1700" b="1" dirty="0">
                  <a:solidFill>
                    <a:srgbClr val="462C79"/>
                  </a:solidFill>
                  <a:latin typeface="Calibri"/>
                  <a:ea typeface="Calibri"/>
                  <a:cs typeface="Calibri"/>
                  <a:sym typeface="Calibri"/>
                </a:rPr>
                <a:t>GOLD</a:t>
              </a:r>
              <a:r>
                <a:rPr lang="en-US" sz="1700" dirty="0">
                  <a:solidFill>
                    <a:srgbClr val="462C79"/>
                  </a:solidFill>
                  <a:latin typeface="Calibri"/>
                  <a:ea typeface="Calibri"/>
                  <a:cs typeface="Calibri"/>
                  <a:sym typeface="Calibri"/>
                </a:rPr>
                <a:t> STEM Endorsements</a:t>
              </a:r>
              <a:r>
                <a:rPr lang="en-US" sz="1700" dirty="0" smtClean="0">
                  <a:solidFill>
                    <a:srgbClr val="462C79"/>
                  </a:solidFill>
                  <a:latin typeface="Calibri"/>
                  <a:ea typeface="Calibri"/>
                  <a:cs typeface="Calibri"/>
                  <a:sym typeface="Calibri"/>
                </a:rPr>
                <a:t>)</a:t>
              </a:r>
              <a:endParaRPr lang="en-US" sz="1100" dirty="0"/>
            </a:p>
          </p:txBody>
        </p:sp>
        <p:sp>
          <p:nvSpPr>
            <p:cNvPr id="947" name="Google Shape;947;p89"/>
            <p:cNvSpPr/>
            <p:nvPr/>
          </p:nvSpPr>
          <p:spPr>
            <a:xfrm>
              <a:off x="0" y="0"/>
              <a:ext cx="12192000" cy="1871700"/>
            </a:xfrm>
            <a:prstGeom prst="roundRect">
              <a:avLst>
                <a:gd name="adj" fmla="val 10000"/>
              </a:avLst>
            </a:prstGeom>
            <a:solidFill>
              <a:srgbClr val="CECBD6"/>
            </a:solid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48" name="Google Shape;948;p89"/>
            <p:cNvSpPr txBox="1"/>
            <p:nvPr/>
          </p:nvSpPr>
          <p:spPr>
            <a:xfrm>
              <a:off x="-1" y="0"/>
              <a:ext cx="5577836" cy="1871700"/>
            </a:xfrm>
            <a:prstGeom prst="rect">
              <a:avLst/>
            </a:prstGeom>
            <a:noFill/>
            <a:ln>
              <a:noFill/>
            </a:ln>
          </p:spPr>
          <p:txBody>
            <a:bodyPr spcFirstLastPara="1" wrap="square" lIns="117350" tIns="117350" rIns="117350" bIns="117350" anchor="ctr" anchorCtr="0">
              <a:noAutofit/>
            </a:bodyPr>
            <a:lstStyle/>
            <a:p>
              <a:pPr marL="0" marR="0" lvl="0" indent="0" algn="ctr" defTabSz="914400" rtl="0" eaLnBrk="1" fontAlgn="auto" latinLnBrk="0" hangingPunct="1">
                <a:lnSpc>
                  <a:spcPct val="90000"/>
                </a:lnSpc>
                <a:spcBef>
                  <a:spcPts val="0"/>
                </a:spcBef>
                <a:spcAft>
                  <a:spcPts val="0"/>
                </a:spcAft>
                <a:buClr>
                  <a:srgbClr val="462C79"/>
                </a:buClr>
                <a:buSzPts val="1700"/>
                <a:buFont typeface="Calibri"/>
                <a:buNone/>
                <a:tabLst/>
                <a:defRPr/>
              </a:pPr>
              <a:r>
                <a:rPr kumimoji="0" lang="en" sz="2800" b="1" i="0" u="none" strike="noStrike" kern="0" cap="none" spc="0" normalizeH="0" baseline="0" noProof="0" dirty="0" smtClean="0">
                  <a:ln>
                    <a:noFill/>
                  </a:ln>
                  <a:solidFill>
                    <a:srgbClr val="462C79"/>
                  </a:solidFill>
                  <a:effectLst/>
                  <a:uLnTx/>
                  <a:uFillTx/>
                  <a:latin typeface="Calibri"/>
                  <a:ea typeface="Calibri"/>
                  <a:cs typeface="Calibri"/>
                  <a:sym typeface="Calibri"/>
                </a:rPr>
                <a:t>LSU Digital </a:t>
              </a:r>
              <a:r>
                <a:rPr kumimoji="0" lang="en" sz="2800" b="1" i="0" u="none" strike="noStrike" kern="0" cap="none" spc="0" normalizeH="0" baseline="0" noProof="0" dirty="0">
                  <a:ln>
                    <a:noFill/>
                  </a:ln>
                  <a:solidFill>
                    <a:srgbClr val="462C79"/>
                  </a:solidFill>
                  <a:effectLst/>
                  <a:uLnTx/>
                  <a:uFillTx/>
                  <a:latin typeface="Calibri"/>
                  <a:ea typeface="Calibri"/>
                  <a:cs typeface="Calibri"/>
                  <a:sym typeface="Calibri"/>
                </a:rPr>
                <a:t>Design &amp; Emergent Media</a:t>
              </a:r>
              <a:endParaRPr kumimoji="0" sz="2800" b="1" i="0" u="none" strike="noStrike" kern="0" cap="none" spc="0" normalizeH="0" baseline="0" noProof="0" dirty="0">
                <a:ln>
                  <a:noFill/>
                </a:ln>
                <a:solidFill>
                  <a:srgbClr val="462C79"/>
                </a:solidFill>
                <a:effectLst/>
                <a:uLnTx/>
                <a:uFillTx/>
                <a:latin typeface="Calibri"/>
                <a:ea typeface="Calibri"/>
                <a:cs typeface="Calibri"/>
                <a:sym typeface="Calibri"/>
              </a:endParaRPr>
            </a:p>
            <a:p>
              <a:pPr lvl="0" algn="ctr">
                <a:lnSpc>
                  <a:spcPct val="90000"/>
                </a:lnSpc>
                <a:buClr>
                  <a:srgbClr val="462C79"/>
                </a:buClr>
                <a:buSzPts val="1700"/>
                <a:defRPr/>
              </a:pPr>
              <a:r>
                <a:rPr lang="en-US" sz="1700" dirty="0">
                  <a:solidFill>
                    <a:srgbClr val="462C79"/>
                  </a:solidFill>
                  <a:latin typeface="Calibri"/>
                  <a:ea typeface="Calibri"/>
                  <a:cs typeface="Calibri"/>
                  <a:sym typeface="Calibri"/>
                </a:rPr>
                <a:t>Required Core Courses </a:t>
              </a:r>
            </a:p>
            <a:p>
              <a:pPr lvl="0" algn="ctr">
                <a:lnSpc>
                  <a:spcPct val="90000"/>
                </a:lnSpc>
                <a:buClr>
                  <a:srgbClr val="462C79"/>
                </a:buClr>
                <a:buSzPts val="1700"/>
                <a:defRPr/>
              </a:pPr>
              <a:r>
                <a:rPr lang="en-US" sz="1700" dirty="0">
                  <a:solidFill>
                    <a:srgbClr val="462C79"/>
                  </a:solidFill>
                  <a:latin typeface="Calibri"/>
                  <a:ea typeface="Calibri"/>
                  <a:cs typeface="Calibri"/>
                  <a:sym typeface="Calibri"/>
                </a:rPr>
                <a:t>(</a:t>
              </a:r>
              <a:r>
                <a:rPr lang="en-US" sz="1700" dirty="0" smtClean="0">
                  <a:solidFill>
                    <a:srgbClr val="462C79"/>
                  </a:solidFill>
                  <a:latin typeface="Calibri"/>
                  <a:ea typeface="Calibri"/>
                  <a:cs typeface="Calibri"/>
                  <a:sym typeface="Calibri"/>
                </a:rPr>
                <a:t>Jump Start </a:t>
              </a:r>
              <a:r>
                <a:rPr lang="en-US" sz="1700" dirty="0">
                  <a:solidFill>
                    <a:srgbClr val="462C79"/>
                  </a:solidFill>
                  <a:latin typeface="Calibri"/>
                  <a:ea typeface="Calibri"/>
                  <a:cs typeface="Calibri"/>
                  <a:sym typeface="Calibri"/>
                </a:rPr>
                <a:t>and TOPS </a:t>
              </a:r>
              <a:r>
                <a:rPr lang="en-US" sz="1700" b="1" dirty="0">
                  <a:solidFill>
                    <a:srgbClr val="462C79"/>
                  </a:solidFill>
                  <a:latin typeface="Calibri"/>
                  <a:ea typeface="Calibri"/>
                  <a:cs typeface="Calibri"/>
                  <a:sym typeface="Calibri"/>
                </a:rPr>
                <a:t>SILVER </a:t>
              </a:r>
              <a:r>
                <a:rPr lang="en-US" sz="1700" dirty="0">
                  <a:solidFill>
                    <a:srgbClr val="462C79"/>
                  </a:solidFill>
                  <a:latin typeface="Calibri"/>
                  <a:ea typeface="Calibri"/>
                  <a:cs typeface="Calibri"/>
                  <a:sym typeface="Calibri"/>
                </a:rPr>
                <a:t>STEM Endorsements)</a:t>
              </a:r>
              <a:endParaRPr lang="en-US" sz="1100" dirty="0"/>
            </a:p>
          </p:txBody>
        </p:sp>
        <p:sp>
          <p:nvSpPr>
            <p:cNvPr id="949" name="Google Shape;949;p89"/>
            <p:cNvSpPr/>
            <p:nvPr/>
          </p:nvSpPr>
          <p:spPr>
            <a:xfrm>
              <a:off x="5577835" y="85107"/>
              <a:ext cx="6054573" cy="1715947"/>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0" name="Google Shape;950;p89"/>
            <p:cNvSpPr txBox="1"/>
            <p:nvPr/>
          </p:nvSpPr>
          <p:spPr>
            <a:xfrm>
              <a:off x="4233664" y="2048175"/>
              <a:ext cx="6075247" cy="1493700"/>
            </a:xfrm>
            <a:prstGeom prst="rect">
              <a:avLst/>
            </a:prstGeom>
            <a:noFill/>
            <a:ln>
              <a:noFill/>
            </a:ln>
          </p:spPr>
          <p:txBody>
            <a:bodyPr spcFirstLastPara="1" wrap="square" lIns="57150" tIns="57150" rIns="57150" bIns="57150" anchor="ctr" anchorCtr="0">
              <a:noAutofit/>
            </a:bodyPr>
            <a:lstStyle/>
            <a:p>
              <a:pPr marL="0" marR="0" lvl="0" indent="0" algn="ctr" defTabSz="914400" rtl="0" eaLnBrk="1" fontAlgn="auto" latinLnBrk="0" hangingPunct="1">
                <a:lnSpc>
                  <a:spcPct val="90000"/>
                </a:lnSpc>
                <a:spcBef>
                  <a:spcPts val="500"/>
                </a:spcBef>
                <a:spcAft>
                  <a:spcPts val="0"/>
                </a:spcAft>
                <a:buClr>
                  <a:srgbClr val="FBCF22"/>
                </a:buClr>
                <a:buSzPts val="1500"/>
                <a:buFont typeface="Calibri"/>
                <a:buNone/>
                <a:tabLst/>
                <a:defRPr/>
              </a:pPr>
              <a:endParaRPr kumimoji="0" sz="1500" b="0" i="0" u="none" strike="noStrike" kern="0" cap="none" spc="0" normalizeH="0" baseline="0" noProof="0">
                <a:ln>
                  <a:noFill/>
                </a:ln>
                <a:solidFill>
                  <a:srgbClr val="FBCF22"/>
                </a:solidFill>
                <a:effectLst/>
                <a:uLnTx/>
                <a:uFillTx/>
                <a:latin typeface="Calibri"/>
                <a:ea typeface="Calibri"/>
                <a:cs typeface="Calibri"/>
                <a:sym typeface="Calibri"/>
              </a:endParaRPr>
            </a:p>
          </p:txBody>
        </p:sp>
        <p:sp>
          <p:nvSpPr>
            <p:cNvPr id="951" name="Google Shape;951;p89"/>
            <p:cNvSpPr/>
            <p:nvPr/>
          </p:nvSpPr>
          <p:spPr>
            <a:xfrm>
              <a:off x="7713309" y="1671903"/>
              <a:ext cx="91500" cy="675300"/>
            </a:xfrm>
            <a:custGeom>
              <a:avLst/>
              <a:gdLst/>
              <a:ahLst/>
              <a:cxnLst/>
              <a:rect l="l" t="t" r="r" b="b"/>
              <a:pathLst>
                <a:path w="120000" h="120000" extrusionOk="0">
                  <a:moveTo>
                    <a:pt x="67215" y="0"/>
                  </a:moveTo>
                  <a:lnTo>
                    <a:pt x="67215" y="60000"/>
                  </a:lnTo>
                  <a:lnTo>
                    <a:pt x="60000" y="60000"/>
                  </a:lnTo>
                  <a:lnTo>
                    <a:pt x="60000" y="120000"/>
                  </a:lnTo>
                </a:path>
              </a:pathLst>
            </a:custGeom>
            <a:noFill/>
            <a:ln w="12700" cap="flat" cmpd="sng">
              <a:solidFill>
                <a:srgbClr val="36225F"/>
              </a:solidFill>
              <a:prstDash val="solid"/>
              <a:miter lim="800000"/>
              <a:headEnd type="none" w="sm" len="sm"/>
              <a:tailEnd type="none" w="sm" len="sm"/>
            </a:ln>
          </p:spPr>
        </p:sp>
        <p:sp>
          <p:nvSpPr>
            <p:cNvPr id="952" name="Google Shape;952;p89"/>
            <p:cNvSpPr/>
            <p:nvPr/>
          </p:nvSpPr>
          <p:spPr>
            <a:xfrm>
              <a:off x="4233706" y="2347159"/>
              <a:ext cx="7151193" cy="157290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3" name="Google Shape;953;p89"/>
            <p:cNvSpPr txBox="1"/>
            <p:nvPr/>
          </p:nvSpPr>
          <p:spPr>
            <a:xfrm>
              <a:off x="4233664" y="2362783"/>
              <a:ext cx="3164991" cy="1480800"/>
            </a:xfrm>
            <a:prstGeom prst="rect">
              <a:avLst/>
            </a:prstGeom>
            <a:noFill/>
            <a:ln>
              <a:noFill/>
            </a:ln>
          </p:spPr>
          <p:txBody>
            <a:bodyPr spcFirstLastPara="1" wrap="square" lIns="57150" tIns="57150" rIns="57150" bIns="57150" anchor="ctr" anchorCtr="0">
              <a:noAutofit/>
            </a:bodyPr>
            <a:lstStyle/>
            <a:p>
              <a:pPr marL="285750" marR="0" lvl="0" indent="-285750" defTabSz="914400" rtl="0" eaLnBrk="1" fontAlgn="auto" latinLnBrk="0" hangingPunct="1">
                <a:lnSpc>
                  <a:spcPct val="90000"/>
                </a:lnSpc>
                <a:spcBef>
                  <a:spcPts val="500"/>
                </a:spcBef>
                <a:spcAft>
                  <a:spcPts val="0"/>
                </a:spcAft>
                <a:buClr>
                  <a:srgbClr val="FBCF22"/>
                </a:buClr>
                <a:buSzPts val="1500"/>
                <a:buFont typeface="Wingdings" panose="05000000000000000000" pitchFamily="2" charset="2"/>
                <a:buChar char="v"/>
                <a:tabLst/>
                <a:defRPr/>
              </a:pPr>
              <a:r>
                <a:rPr kumimoji="0" lang="en-US"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Sound Design (DE option)</a:t>
              </a:r>
            </a:p>
            <a:p>
              <a:pPr marL="285750" marR="0" lvl="0" indent="-285750" defTabSz="914400" rtl="0" eaLnBrk="1" fontAlgn="auto" latinLnBrk="0" hangingPunct="1">
                <a:lnSpc>
                  <a:spcPct val="90000"/>
                </a:lnSpc>
                <a:spcBef>
                  <a:spcPts val="500"/>
                </a:spcBef>
                <a:spcAft>
                  <a:spcPts val="0"/>
                </a:spcAft>
                <a:buClr>
                  <a:srgbClr val="FBCF22"/>
                </a:buClr>
                <a:buSzPts val="1500"/>
                <a:buFont typeface="Wingdings" panose="05000000000000000000" pitchFamily="2" charset="2"/>
                <a:buChar char="v"/>
                <a:tabLst/>
                <a:defRPr/>
              </a:pPr>
              <a:r>
                <a:rPr lang="en-US" dirty="0">
                  <a:solidFill>
                    <a:schemeClr val="bg1"/>
                  </a:solidFill>
                  <a:latin typeface="Calibri" panose="020F0502020204030204" pitchFamily="34" charset="0"/>
                  <a:cs typeface="Calibri" panose="020F0502020204030204" pitchFamily="34" charset="0"/>
                </a:rPr>
                <a:t>Basic/Advanced Film</a:t>
              </a:r>
            </a:p>
            <a:p>
              <a:pPr marL="285750" marR="0" lvl="0" indent="-285750" defTabSz="914400" rtl="0" eaLnBrk="1" fontAlgn="auto" latinLnBrk="0" hangingPunct="1">
                <a:lnSpc>
                  <a:spcPct val="90000"/>
                </a:lnSpc>
                <a:spcBef>
                  <a:spcPts val="500"/>
                </a:spcBef>
                <a:spcAft>
                  <a:spcPts val="0"/>
                </a:spcAft>
                <a:buClr>
                  <a:srgbClr val="FBCF22"/>
                </a:buClr>
                <a:buSzPts val="1500"/>
                <a:buFont typeface="Wingdings" panose="05000000000000000000" pitchFamily="2" charset="2"/>
                <a:buChar char="v"/>
                <a:tabLst/>
                <a:defRPr/>
              </a:pPr>
              <a:r>
                <a:rPr kumimoji="0" lang="en-US"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Film/Television </a:t>
              </a:r>
            </a:p>
            <a:p>
              <a:pPr marL="285750" marR="0" lvl="0" indent="-285750" defTabSz="914400" rtl="0" eaLnBrk="1" fontAlgn="auto" latinLnBrk="0" hangingPunct="1">
                <a:lnSpc>
                  <a:spcPct val="90000"/>
                </a:lnSpc>
                <a:spcBef>
                  <a:spcPts val="500"/>
                </a:spcBef>
                <a:spcAft>
                  <a:spcPts val="0"/>
                </a:spcAft>
                <a:buClr>
                  <a:srgbClr val="FBCF22"/>
                </a:buClr>
                <a:buSzPts val="1500"/>
                <a:buFont typeface="Wingdings" panose="05000000000000000000" pitchFamily="2" charset="2"/>
                <a:buChar char="v"/>
                <a:tabLst/>
                <a:defRPr/>
              </a:pPr>
              <a:r>
                <a:rPr kumimoji="0" lang="en-US"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Video Game Design</a:t>
              </a:r>
              <a:endParaRPr kumimoji="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endParaRPr>
            </a:p>
          </p:txBody>
        </p:sp>
        <p:sp>
          <p:nvSpPr>
            <p:cNvPr id="954" name="Google Shape;954;p89"/>
            <p:cNvSpPr/>
            <p:nvPr/>
          </p:nvSpPr>
          <p:spPr>
            <a:xfrm>
              <a:off x="5062930" y="3920163"/>
              <a:ext cx="2696100" cy="779100"/>
            </a:xfrm>
            <a:custGeom>
              <a:avLst/>
              <a:gdLst/>
              <a:ahLst/>
              <a:cxnLst/>
              <a:rect l="l" t="t" r="r" b="b"/>
              <a:pathLst>
                <a:path w="120000" h="120000" extrusionOk="0">
                  <a:moveTo>
                    <a:pt x="120000" y="0"/>
                  </a:moveTo>
                  <a:lnTo>
                    <a:pt x="120000" y="60000"/>
                  </a:lnTo>
                  <a:lnTo>
                    <a:pt x="0" y="60000"/>
                  </a:lnTo>
                  <a:lnTo>
                    <a:pt x="0" y="120000"/>
                  </a:lnTo>
                </a:path>
              </a:pathLst>
            </a:custGeom>
            <a:noFill/>
            <a:ln w="12700" cap="flat" cmpd="sng">
              <a:solidFill>
                <a:srgbClr val="3E266C"/>
              </a:solidFill>
              <a:prstDash val="solid"/>
              <a:miter lim="800000"/>
              <a:headEnd type="none" w="sm" len="sm"/>
              <a:tailEnd type="none" w="sm" len="sm"/>
            </a:ln>
          </p:spPr>
        </p:sp>
        <p:sp>
          <p:nvSpPr>
            <p:cNvPr id="955" name="Google Shape;955;p89"/>
            <p:cNvSpPr/>
            <p:nvPr/>
          </p:nvSpPr>
          <p:spPr>
            <a:xfrm>
              <a:off x="3720256" y="4699348"/>
              <a:ext cx="2685300" cy="121050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6" name="Google Shape;956;p89"/>
            <p:cNvSpPr txBox="1"/>
            <p:nvPr/>
          </p:nvSpPr>
          <p:spPr>
            <a:xfrm>
              <a:off x="3755706" y="4734798"/>
              <a:ext cx="2614500" cy="1139400"/>
            </a:xfrm>
            <a:prstGeom prst="rect">
              <a:avLst/>
            </a:prstGeom>
            <a:noFill/>
            <a:ln>
              <a:noFill/>
            </a:ln>
          </p:spPr>
          <p:txBody>
            <a:bodyPr spcFirstLastPara="1" wrap="square" lIns="48575" tIns="48575" rIns="48575" bIns="48575" anchor="ctr" anchorCtr="0">
              <a:noAutofit/>
            </a:bodyPr>
            <a:lstStyle/>
            <a:p>
              <a:pPr marL="0" marR="0" lvl="0" indent="0" algn="ctr" defTabSz="914400" rtl="0" eaLnBrk="1" fontAlgn="auto" latinLnBrk="0" hangingPunct="1">
                <a:lnSpc>
                  <a:spcPct val="90000"/>
                </a:lnSpc>
                <a:spcBef>
                  <a:spcPts val="400"/>
                </a:spcBef>
                <a:spcAft>
                  <a:spcPts val="0"/>
                </a:spcAft>
                <a:buClr>
                  <a:srgbClr val="FBCF22"/>
                </a:buClr>
                <a:buSzPts val="1300"/>
                <a:buFont typeface="Calibri"/>
                <a:buNone/>
                <a:tabLst/>
                <a:defRPr/>
              </a:pP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957" name="Google Shape;957;p89"/>
            <p:cNvSpPr/>
            <p:nvPr/>
          </p:nvSpPr>
          <p:spPr>
            <a:xfrm>
              <a:off x="7759029" y="3920163"/>
              <a:ext cx="127500" cy="757800"/>
            </a:xfrm>
            <a:custGeom>
              <a:avLst/>
              <a:gdLst/>
              <a:ahLst/>
              <a:cxnLst/>
              <a:rect l="l" t="t" r="r" b="b"/>
              <a:pathLst>
                <a:path w="120000" h="120000" extrusionOk="0">
                  <a:moveTo>
                    <a:pt x="0" y="0"/>
                  </a:moveTo>
                  <a:lnTo>
                    <a:pt x="0" y="60000"/>
                  </a:lnTo>
                  <a:lnTo>
                    <a:pt x="120000" y="60000"/>
                  </a:lnTo>
                  <a:lnTo>
                    <a:pt x="120000" y="120000"/>
                  </a:lnTo>
                </a:path>
              </a:pathLst>
            </a:custGeom>
            <a:noFill/>
            <a:ln w="12700" cap="flat" cmpd="sng">
              <a:solidFill>
                <a:srgbClr val="3E266C"/>
              </a:solidFill>
              <a:prstDash val="solid"/>
              <a:miter lim="800000"/>
              <a:headEnd type="none" w="sm" len="sm"/>
              <a:tailEnd type="none" w="sm" len="sm"/>
            </a:ln>
          </p:spPr>
        </p:sp>
        <p:sp>
          <p:nvSpPr>
            <p:cNvPr id="958" name="Google Shape;958;p89"/>
            <p:cNvSpPr/>
            <p:nvPr/>
          </p:nvSpPr>
          <p:spPr>
            <a:xfrm>
              <a:off x="6646941" y="4678102"/>
              <a:ext cx="2478900" cy="123150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9" name="Google Shape;959;p89"/>
            <p:cNvSpPr txBox="1"/>
            <p:nvPr/>
          </p:nvSpPr>
          <p:spPr>
            <a:xfrm>
              <a:off x="6683014" y="4714175"/>
              <a:ext cx="2406900" cy="1159500"/>
            </a:xfrm>
            <a:prstGeom prst="rect">
              <a:avLst/>
            </a:prstGeom>
            <a:noFill/>
            <a:ln>
              <a:noFill/>
            </a:ln>
          </p:spPr>
          <p:txBody>
            <a:bodyPr spcFirstLastPara="1" wrap="square" lIns="57150" tIns="57150" rIns="57150" bIns="57150" anchor="ctr" anchorCtr="0">
              <a:noAutofit/>
            </a:bodyPr>
            <a:lstStyle/>
            <a:p>
              <a:pPr marL="0" marR="0" lvl="0" indent="0" algn="ctr" defTabSz="914400" rtl="0" eaLnBrk="1" fontAlgn="auto" latinLnBrk="0" hangingPunct="1">
                <a:lnSpc>
                  <a:spcPct val="90000"/>
                </a:lnSpc>
                <a:spcBef>
                  <a:spcPts val="0"/>
                </a:spcBef>
                <a:spcAft>
                  <a:spcPts val="0"/>
                </a:spcAft>
                <a:buClr>
                  <a:srgbClr val="FBCF22"/>
                </a:buClr>
                <a:buSzPts val="1500"/>
                <a:buFont typeface="Calibri"/>
                <a:buNone/>
                <a:tabLst/>
                <a:defRPr/>
              </a:pPr>
              <a:r>
                <a:rPr kumimoji="0" lang="en" b="0" i="0" u="none" strike="noStrike" kern="0" cap="none" spc="0" normalizeH="0" baseline="0" noProof="0" dirty="0">
                  <a:ln>
                    <a:noFill/>
                  </a:ln>
                  <a:solidFill>
                    <a:srgbClr val="FBCF22"/>
                  </a:solidFill>
                  <a:effectLst/>
                  <a:uLnTx/>
                  <a:uFillTx/>
                  <a:latin typeface="Calibri" panose="020F0502020204030204" pitchFamily="34" charset="0"/>
                  <a:ea typeface="Calibri"/>
                  <a:cs typeface="Calibri" panose="020F0502020204030204" pitchFamily="34" charset="0"/>
                  <a:sym typeface="Calibri"/>
                </a:rPr>
                <a:t>Electives from other </a:t>
              </a:r>
              <a:r>
                <a:rPr kumimoji="0" lang="en-US" b="0" i="0" u="none" strike="noStrike" kern="0" cap="none" spc="0" normalizeH="0" baseline="0" noProof="0" dirty="0">
                  <a:ln>
                    <a:noFill/>
                  </a:ln>
                  <a:solidFill>
                    <a:srgbClr val="FBCF22"/>
                  </a:solidFill>
                  <a:effectLst/>
                  <a:uLnTx/>
                  <a:uFillTx/>
                  <a:latin typeface="Calibri" panose="020F0502020204030204" pitchFamily="34" charset="0"/>
                  <a:ea typeface="Calibri"/>
                  <a:cs typeface="Calibri" panose="020F0502020204030204" pitchFamily="34" charset="0"/>
                  <a:sym typeface="Calibri"/>
                </a:rPr>
                <a:t>Louisiana STEM </a:t>
              </a:r>
              <a:r>
                <a:rPr lang="en" dirty="0">
                  <a:solidFill>
                    <a:srgbClr val="FBCF22"/>
                  </a:solidFill>
                  <a:latin typeface="Calibri" panose="020F0502020204030204" pitchFamily="34" charset="0"/>
                  <a:ea typeface="Calibri"/>
                  <a:cs typeface="Calibri" panose="020F0502020204030204" pitchFamily="34" charset="0"/>
                  <a:sym typeface="Calibri"/>
                </a:rPr>
                <a:t>P</a:t>
              </a:r>
              <a:r>
                <a:rPr kumimoji="0" lang="en" b="0" i="0" u="none" strike="noStrike" kern="0" cap="none" spc="0" normalizeH="0" baseline="0" noProof="0" dirty="0">
                  <a:ln>
                    <a:noFill/>
                  </a:ln>
                  <a:solidFill>
                    <a:srgbClr val="FBCF22"/>
                  </a:solidFill>
                  <a:effectLst/>
                  <a:uLnTx/>
                  <a:uFillTx/>
                  <a:latin typeface="Calibri" panose="020F0502020204030204" pitchFamily="34" charset="0"/>
                  <a:ea typeface="Calibri"/>
                  <a:cs typeface="Calibri" panose="020F0502020204030204" pitchFamily="34" charset="0"/>
                  <a:sym typeface="Calibri"/>
                </a:rPr>
                <a:t>athways</a:t>
              </a:r>
              <a:endParaRPr kumimoji="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sym typeface="Arial"/>
              </a:endParaRPr>
            </a:p>
          </p:txBody>
        </p:sp>
        <p:sp>
          <p:nvSpPr>
            <p:cNvPr id="960" name="Google Shape;960;p89"/>
            <p:cNvSpPr/>
            <p:nvPr/>
          </p:nvSpPr>
          <p:spPr>
            <a:xfrm>
              <a:off x="7759029" y="3920163"/>
              <a:ext cx="2809500" cy="833700"/>
            </a:xfrm>
            <a:custGeom>
              <a:avLst/>
              <a:gdLst/>
              <a:ahLst/>
              <a:cxnLst/>
              <a:rect l="l" t="t" r="r" b="b"/>
              <a:pathLst>
                <a:path w="120000" h="120000" extrusionOk="0">
                  <a:moveTo>
                    <a:pt x="0" y="0"/>
                  </a:moveTo>
                  <a:lnTo>
                    <a:pt x="0" y="60000"/>
                  </a:lnTo>
                  <a:lnTo>
                    <a:pt x="120000" y="60000"/>
                  </a:lnTo>
                  <a:lnTo>
                    <a:pt x="120000" y="120000"/>
                  </a:lnTo>
                </a:path>
              </a:pathLst>
            </a:custGeom>
            <a:noFill/>
            <a:ln w="12700" cap="flat" cmpd="sng">
              <a:solidFill>
                <a:srgbClr val="3E266C"/>
              </a:solidFill>
              <a:prstDash val="solid"/>
              <a:miter lim="800000"/>
              <a:headEnd type="none" w="sm" len="sm"/>
              <a:tailEnd type="none" w="sm" len="sm"/>
            </a:ln>
          </p:spPr>
        </p:sp>
        <p:sp>
          <p:nvSpPr>
            <p:cNvPr id="961" name="Google Shape;961;p89"/>
            <p:cNvSpPr/>
            <p:nvPr/>
          </p:nvSpPr>
          <p:spPr>
            <a:xfrm>
              <a:off x="9471657" y="4753893"/>
              <a:ext cx="2193600" cy="112170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2" name="Google Shape;962;p89"/>
            <p:cNvSpPr txBox="1"/>
            <p:nvPr/>
          </p:nvSpPr>
          <p:spPr>
            <a:xfrm>
              <a:off x="9504508" y="4786744"/>
              <a:ext cx="2127900" cy="1056000"/>
            </a:xfrm>
            <a:prstGeom prst="rect">
              <a:avLst/>
            </a:prstGeom>
            <a:noFill/>
            <a:ln>
              <a:noFill/>
            </a:ln>
          </p:spPr>
          <p:txBody>
            <a:bodyPr spcFirstLastPara="1" wrap="square" lIns="57150" tIns="57150" rIns="57150" bIns="57150" anchor="ctr" anchorCtr="0">
              <a:noAutofit/>
            </a:bodyPr>
            <a:lstStyle/>
            <a:p>
              <a:pPr marL="0" marR="0" lvl="0" indent="0" algn="ctr" defTabSz="914400" rtl="0" eaLnBrk="1" fontAlgn="auto" latinLnBrk="0" hangingPunct="1">
                <a:lnSpc>
                  <a:spcPct val="90000"/>
                </a:lnSpc>
                <a:spcBef>
                  <a:spcPts val="0"/>
                </a:spcBef>
                <a:spcAft>
                  <a:spcPts val="0"/>
                </a:spcAft>
                <a:buClr>
                  <a:srgbClr val="FBCF22"/>
                </a:buClr>
                <a:buSzPts val="1500"/>
                <a:buFont typeface="Calibri"/>
                <a:buNone/>
                <a:tabLst/>
                <a:defRPr/>
              </a:pPr>
              <a:r>
                <a:rPr kumimoji="0" lang="en" b="0" i="0" u="none" strike="noStrike" kern="0" cap="none" spc="0" normalizeH="0" baseline="0" noProof="0" dirty="0">
                  <a:ln>
                    <a:noFill/>
                  </a:ln>
                  <a:solidFill>
                    <a:srgbClr val="FBCF22"/>
                  </a:solidFill>
                  <a:effectLst/>
                  <a:uLnTx/>
                  <a:uFillTx/>
                  <a:latin typeface="Calibri"/>
                  <a:ea typeface="Calibri"/>
                  <a:cs typeface="Calibri"/>
                  <a:sym typeface="Calibri"/>
                </a:rPr>
                <a:t>Other </a:t>
              </a:r>
              <a:r>
                <a:rPr kumimoji="0" lang="en-US" b="0" i="0" u="none" strike="noStrike" kern="0" cap="none" spc="0" normalizeH="0" baseline="0" noProof="0" dirty="0">
                  <a:ln>
                    <a:noFill/>
                  </a:ln>
                  <a:solidFill>
                    <a:srgbClr val="FBCF22"/>
                  </a:solidFill>
                  <a:effectLst/>
                  <a:uLnTx/>
                  <a:uFillTx/>
                  <a:latin typeface="Calibri"/>
                  <a:ea typeface="Calibri"/>
                  <a:cs typeface="Calibri"/>
                  <a:sym typeface="Calibri"/>
                </a:rPr>
                <a:t>a</a:t>
              </a:r>
              <a:r>
                <a:rPr kumimoji="0" lang="en" b="0" i="0" u="none" strike="noStrike" kern="0" cap="none" spc="0" normalizeH="0" baseline="0" noProof="0" dirty="0">
                  <a:ln>
                    <a:noFill/>
                  </a:ln>
                  <a:solidFill>
                    <a:srgbClr val="FBCF22"/>
                  </a:solidFill>
                  <a:effectLst/>
                  <a:uLnTx/>
                  <a:uFillTx/>
                  <a:latin typeface="Calibri"/>
                  <a:ea typeface="Calibri"/>
                  <a:cs typeface="Calibri"/>
                  <a:sym typeface="Calibri"/>
                </a:rPr>
                <a:t>pproved Electives</a:t>
              </a:r>
              <a:endParaRPr kumimoji="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963" name="Google Shape;963;p89"/>
          <p:cNvSpPr txBox="1"/>
          <p:nvPr/>
        </p:nvSpPr>
        <p:spPr>
          <a:xfrm rot="-5400000">
            <a:off x="7408768" y="2868550"/>
            <a:ext cx="3101100" cy="369300"/>
          </a:xfrm>
          <a:prstGeom prst="rect">
            <a:avLst/>
          </a:prstGeom>
          <a:no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a:ln>
                  <a:noFill/>
                </a:ln>
                <a:solidFill>
                  <a:srgbClr val="462C79"/>
                </a:solidFill>
                <a:effectLst/>
                <a:uLnTx/>
                <a:uFillTx/>
                <a:latin typeface="Calibri"/>
                <a:ea typeface="Calibri"/>
                <a:cs typeface="Calibri"/>
                <a:sym typeface="Calibri"/>
              </a:rPr>
              <a:t>TOPS Choose 4 from either category</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27" name="TextBox 26">
            <a:extLst>
              <a:ext uri="{FF2B5EF4-FFF2-40B4-BE49-F238E27FC236}">
                <a16:creationId xmlns:a16="http://schemas.microsoft.com/office/drawing/2014/main" id="{3DE8375A-CFE6-4FB1-94A2-F5A6E9E7268D}"/>
              </a:ext>
            </a:extLst>
          </p:cNvPr>
          <p:cNvSpPr txBox="1"/>
          <p:nvPr/>
        </p:nvSpPr>
        <p:spPr>
          <a:xfrm>
            <a:off x="4304426" y="203757"/>
            <a:ext cx="4340327" cy="954107"/>
          </a:xfrm>
          <a:prstGeom prst="rect">
            <a:avLst/>
          </a:prstGeom>
          <a:noFill/>
        </p:spPr>
        <p:txBody>
          <a:bodyPr wrap="square" rtlCol="0">
            <a:spAutoFit/>
          </a:bodyPr>
          <a:lstStyle/>
          <a:p>
            <a:pPr marL="285750" indent="-285750">
              <a:buClr>
                <a:schemeClr val="bg1"/>
              </a:buClr>
              <a:buFont typeface="Wingdings" panose="05000000000000000000" pitchFamily="2" charset="2"/>
              <a:buChar char="v"/>
            </a:pPr>
            <a:r>
              <a:rPr lang="en-US" dirty="0">
                <a:solidFill>
                  <a:schemeClr val="bg1"/>
                </a:solidFill>
                <a:latin typeface="Calibri" panose="020F0502020204030204" pitchFamily="34" charset="0"/>
                <a:cs typeface="Calibri" panose="020F0502020204030204" pitchFamily="34" charset="0"/>
              </a:rPr>
              <a:t>Digital Storytelling (TOPS Art credit) (413)</a:t>
            </a:r>
          </a:p>
          <a:p>
            <a:pPr marL="285750" indent="-285750">
              <a:buClr>
                <a:schemeClr val="bg1"/>
              </a:buClr>
              <a:buFont typeface="Wingdings" panose="05000000000000000000" pitchFamily="2" charset="2"/>
              <a:buChar char="v"/>
            </a:pPr>
            <a:r>
              <a:rPr lang="en-US" dirty="0">
                <a:solidFill>
                  <a:schemeClr val="bg1"/>
                </a:solidFill>
                <a:latin typeface="Calibri" panose="020F0502020204030204" pitchFamily="34" charset="0"/>
                <a:cs typeface="Calibri" panose="020F0502020204030204" pitchFamily="34" charset="0"/>
              </a:rPr>
              <a:t>Intro to Computational Thinking (668) </a:t>
            </a:r>
          </a:p>
          <a:p>
            <a:pPr marL="285750" indent="-285750">
              <a:buClr>
                <a:schemeClr val="bg1"/>
              </a:buClr>
              <a:buFont typeface="Wingdings" panose="05000000000000000000" pitchFamily="2" charset="2"/>
              <a:buChar char="v"/>
            </a:pPr>
            <a:r>
              <a:rPr lang="en-US" dirty="0">
                <a:solidFill>
                  <a:schemeClr val="bg1"/>
                </a:solidFill>
                <a:latin typeface="Calibri" panose="020F0502020204030204" pitchFamily="34" charset="0"/>
                <a:cs typeface="Calibri" panose="020F0502020204030204" pitchFamily="34" charset="0"/>
              </a:rPr>
              <a:t>Coding for the Web (36) </a:t>
            </a:r>
          </a:p>
          <a:p>
            <a:pPr marL="285750" indent="-285750">
              <a:buClr>
                <a:schemeClr val="bg1"/>
              </a:buClr>
              <a:buFont typeface="Wingdings" panose="05000000000000000000" pitchFamily="2" charset="2"/>
              <a:buChar char="v"/>
            </a:pPr>
            <a:r>
              <a:rPr lang="en-US" dirty="0">
                <a:solidFill>
                  <a:schemeClr val="bg1"/>
                </a:solidFill>
                <a:latin typeface="Calibri" panose="020F0502020204030204" pitchFamily="34" charset="0"/>
                <a:cs typeface="Calibri" panose="020F0502020204030204" pitchFamily="34" charset="0"/>
              </a:rPr>
              <a:t>Programming for Digital Media (DE option) (44)</a:t>
            </a:r>
          </a:p>
        </p:txBody>
      </p:sp>
      <p:sp>
        <p:nvSpPr>
          <p:cNvPr id="28" name="Google Shape;953;p89">
            <a:extLst>
              <a:ext uri="{FF2B5EF4-FFF2-40B4-BE49-F238E27FC236}">
                <a16:creationId xmlns:a16="http://schemas.microsoft.com/office/drawing/2014/main" id="{B810B8B5-B7B5-4277-9218-17F998D9054B}"/>
              </a:ext>
            </a:extLst>
          </p:cNvPr>
          <p:cNvSpPr txBox="1"/>
          <p:nvPr/>
        </p:nvSpPr>
        <p:spPr>
          <a:xfrm>
            <a:off x="5602971" y="1760921"/>
            <a:ext cx="3041782" cy="1110600"/>
          </a:xfrm>
          <a:prstGeom prst="rect">
            <a:avLst/>
          </a:prstGeom>
          <a:noFill/>
          <a:ln>
            <a:noFill/>
          </a:ln>
        </p:spPr>
        <p:txBody>
          <a:bodyPr spcFirstLastPara="1" wrap="square" lIns="57150" tIns="57150" rIns="57150" bIns="57150" anchor="ctr" anchorCtr="0">
            <a:noAutofit/>
          </a:bodyPr>
          <a:lstStyle/>
          <a:p>
            <a:pPr marL="285750" marR="0" lvl="0" indent="-285750" defTabSz="914400" rtl="0" eaLnBrk="1" fontAlgn="auto" latinLnBrk="0" hangingPunct="1">
              <a:lnSpc>
                <a:spcPct val="90000"/>
              </a:lnSpc>
              <a:spcBef>
                <a:spcPts val="500"/>
              </a:spcBef>
              <a:spcAft>
                <a:spcPts val="0"/>
              </a:spcAft>
              <a:buClr>
                <a:srgbClr val="FBCF22"/>
              </a:buClr>
              <a:buSzPts val="1500"/>
              <a:buFont typeface="Wingdings" panose="05000000000000000000" pitchFamily="2" charset="2"/>
              <a:buChar char="v"/>
              <a:tabLst/>
              <a:defRPr/>
            </a:pPr>
            <a:r>
              <a:rPr kumimoji="0" lang="en-US"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Digital Image &amp; Motion Graphics (DE option)</a:t>
            </a:r>
          </a:p>
          <a:p>
            <a:pPr marL="285750" marR="0" lvl="0" indent="-285750" defTabSz="914400" rtl="0" eaLnBrk="1" fontAlgn="auto" latinLnBrk="0" hangingPunct="1">
              <a:lnSpc>
                <a:spcPct val="90000"/>
              </a:lnSpc>
              <a:spcBef>
                <a:spcPts val="500"/>
              </a:spcBef>
              <a:spcAft>
                <a:spcPts val="0"/>
              </a:spcAft>
              <a:buClr>
                <a:srgbClr val="FBCF22"/>
              </a:buClr>
              <a:buSzPts val="1500"/>
              <a:buFont typeface="Wingdings" panose="05000000000000000000" pitchFamily="2" charset="2"/>
              <a:buChar char="v"/>
              <a:tabLst/>
              <a:defRPr/>
            </a:pPr>
            <a:r>
              <a:rPr lang="en-US" dirty="0">
                <a:solidFill>
                  <a:schemeClr val="bg1"/>
                </a:solidFill>
                <a:latin typeface="Calibri" panose="020F0502020204030204" pitchFamily="34" charset="0"/>
                <a:cs typeface="Calibri" panose="020F0502020204030204" pitchFamily="34" charset="0"/>
              </a:rPr>
              <a:t>Digital Media Capstone</a:t>
            </a:r>
          </a:p>
          <a:p>
            <a:pPr marL="285750" marR="0" lvl="0" indent="-285750" defTabSz="914400" rtl="0" eaLnBrk="1" fontAlgn="auto" latinLnBrk="0" hangingPunct="1">
              <a:lnSpc>
                <a:spcPct val="90000"/>
              </a:lnSpc>
              <a:spcBef>
                <a:spcPts val="500"/>
              </a:spcBef>
              <a:spcAft>
                <a:spcPts val="0"/>
              </a:spcAft>
              <a:buClr>
                <a:srgbClr val="FBCF22"/>
              </a:buClr>
              <a:buSzPts val="1500"/>
              <a:buFont typeface="Wingdings" panose="05000000000000000000" pitchFamily="2" charset="2"/>
              <a:buChar char="v"/>
              <a:tabLst/>
              <a:defRPr/>
            </a:pPr>
            <a:r>
              <a:rPr kumimoji="0" lang="en-US"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Data Manipulation and Analysis</a:t>
            </a:r>
          </a:p>
          <a:p>
            <a:pPr marL="285750" marR="0" lvl="0" indent="-285750" defTabSz="914400" rtl="0" eaLnBrk="1" fontAlgn="auto" latinLnBrk="0" hangingPunct="1">
              <a:lnSpc>
                <a:spcPct val="90000"/>
              </a:lnSpc>
              <a:spcBef>
                <a:spcPts val="500"/>
              </a:spcBef>
              <a:spcAft>
                <a:spcPts val="0"/>
              </a:spcAft>
              <a:buClr>
                <a:srgbClr val="FBCF22"/>
              </a:buClr>
              <a:buSzPts val="1500"/>
              <a:buFont typeface="Wingdings" panose="05000000000000000000" pitchFamily="2" charset="2"/>
              <a:buChar char="v"/>
              <a:tabLst/>
              <a:defRPr/>
            </a:pPr>
            <a:r>
              <a:rPr kumimoji="0" lang="en-US"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Programming for STEM</a:t>
            </a:r>
            <a:endParaRPr kumimoji="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endParaRPr>
          </a:p>
        </p:txBody>
      </p:sp>
      <p:sp>
        <p:nvSpPr>
          <p:cNvPr id="29" name="Google Shape;953;p89">
            <a:extLst>
              <a:ext uri="{FF2B5EF4-FFF2-40B4-BE49-F238E27FC236}">
                <a16:creationId xmlns:a16="http://schemas.microsoft.com/office/drawing/2014/main" id="{04A4CFB2-BC2A-4643-B234-159450AE2A5E}"/>
              </a:ext>
            </a:extLst>
          </p:cNvPr>
          <p:cNvSpPr txBox="1"/>
          <p:nvPr/>
        </p:nvSpPr>
        <p:spPr>
          <a:xfrm>
            <a:off x="2767838" y="3759417"/>
            <a:ext cx="2260500" cy="460891"/>
          </a:xfrm>
          <a:prstGeom prst="rect">
            <a:avLst/>
          </a:prstGeom>
          <a:noFill/>
          <a:ln>
            <a:noFill/>
          </a:ln>
        </p:spPr>
        <p:txBody>
          <a:bodyPr spcFirstLastPara="1" wrap="square" lIns="57150" tIns="57150" rIns="57150" bIns="57150" anchor="ctr" anchorCtr="0">
            <a:noAutofit/>
          </a:bodyPr>
          <a:lstStyle/>
          <a:p>
            <a:pPr marL="285750" marR="0" lvl="0" indent="-285750" defTabSz="914400" rtl="0" eaLnBrk="1" fontAlgn="auto" latinLnBrk="0" hangingPunct="1">
              <a:lnSpc>
                <a:spcPct val="90000"/>
              </a:lnSpc>
              <a:spcBef>
                <a:spcPts val="500"/>
              </a:spcBef>
              <a:spcAft>
                <a:spcPts val="0"/>
              </a:spcAft>
              <a:buClr>
                <a:srgbClr val="FBCF22"/>
              </a:buClr>
              <a:buSzPts val="1500"/>
              <a:buFont typeface="Wingdings" panose="05000000000000000000" pitchFamily="2" charset="2"/>
              <a:buChar char="v"/>
              <a:tabLst/>
              <a:defRPr/>
            </a:pPr>
            <a:r>
              <a:rPr kumimoji="0" lang="en-US"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AP: CS A/P, Art, Calculus, Statistics</a:t>
            </a:r>
          </a:p>
          <a:p>
            <a:pPr marL="285750" marR="0" lvl="0" indent="-285750" defTabSz="914400" rtl="0" eaLnBrk="1" fontAlgn="auto" latinLnBrk="0" hangingPunct="1">
              <a:lnSpc>
                <a:spcPct val="90000"/>
              </a:lnSpc>
              <a:spcBef>
                <a:spcPts val="500"/>
              </a:spcBef>
              <a:spcAft>
                <a:spcPts val="0"/>
              </a:spcAft>
              <a:buClr>
                <a:srgbClr val="FBCF22"/>
              </a:buClr>
              <a:buSzPts val="1500"/>
              <a:buFont typeface="Wingdings" panose="05000000000000000000" pitchFamily="2" charset="2"/>
              <a:buChar char="v"/>
              <a:tabLst/>
              <a:defRPr/>
            </a:pPr>
            <a:r>
              <a:rPr kumimoji="0" lang="en-US"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sym typeface="Arial"/>
              </a:rPr>
              <a:t>Photography I &amp; II</a:t>
            </a:r>
          </a:p>
        </p:txBody>
      </p:sp>
    </p:spTree>
    <p:extLst>
      <p:ext uri="{BB962C8B-B14F-4D97-AF65-F5344CB8AC3E}">
        <p14:creationId xmlns:p14="http://schemas.microsoft.com/office/powerpoint/2010/main" val="8929064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6"/>
        <p:cNvGrpSpPr/>
        <p:nvPr/>
      </p:nvGrpSpPr>
      <p:grpSpPr>
        <a:xfrm>
          <a:off x="0" y="0"/>
          <a:ext cx="0" cy="0"/>
          <a:chOff x="0" y="0"/>
          <a:chExt cx="0" cy="0"/>
        </a:xfrm>
      </p:grpSpPr>
      <p:sp>
        <p:nvSpPr>
          <p:cNvPr id="887" name="Google Shape;887;p87"/>
          <p:cNvSpPr txBox="1">
            <a:spLocks noGrp="1"/>
          </p:cNvSpPr>
          <p:nvPr>
            <p:ph type="sldNum" idx="12"/>
          </p:nvPr>
        </p:nvSpPr>
        <p:spPr>
          <a:xfrm>
            <a:off x="7086600" y="4767263"/>
            <a:ext cx="2057400" cy="273900"/>
          </a:xfrm>
          <a:prstGeom prst="rect">
            <a:avLst/>
          </a:prstGeom>
          <a:no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400" b="0" i="0" u="none" strike="noStrike" kern="0" cap="none" spc="0" normalizeH="0" baseline="0" noProof="0">
                <a:ln>
                  <a:noFill/>
                </a:ln>
                <a:solidFill>
                  <a:srgbClr val="462C79"/>
                </a:solidFill>
                <a:effectLst/>
                <a:uLnTx/>
                <a:uFillTx/>
                <a:latin typeface="Calibri"/>
                <a:ea typeface="Calibri"/>
                <a:cs typeface="Calibri"/>
                <a:sym typeface="Calibri"/>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9</a:t>
            </a:fld>
            <a:endParaRPr kumimoji="0" sz="1400" b="0" i="0" u="none" strike="noStrike" kern="0" cap="none" spc="0" normalizeH="0" baseline="0" noProof="0">
              <a:ln>
                <a:noFill/>
              </a:ln>
              <a:solidFill>
                <a:srgbClr val="462C79"/>
              </a:solidFill>
              <a:effectLst/>
              <a:uLnTx/>
              <a:uFillTx/>
              <a:latin typeface="Calibri"/>
              <a:ea typeface="Calibri"/>
              <a:cs typeface="Calibri"/>
              <a:sym typeface="Calibri"/>
            </a:endParaRPr>
          </a:p>
        </p:txBody>
      </p:sp>
      <p:grpSp>
        <p:nvGrpSpPr>
          <p:cNvPr id="889" name="Google Shape;889;p87"/>
          <p:cNvGrpSpPr/>
          <p:nvPr/>
        </p:nvGrpSpPr>
        <p:grpSpPr>
          <a:xfrm>
            <a:off x="-1" y="0"/>
            <a:ext cx="9144001" cy="4561282"/>
            <a:chOff x="-1" y="0"/>
            <a:chExt cx="12192001" cy="6081709"/>
          </a:xfrm>
        </p:grpSpPr>
        <p:sp>
          <p:nvSpPr>
            <p:cNvPr id="890" name="Google Shape;890;p87"/>
            <p:cNvSpPr/>
            <p:nvPr/>
          </p:nvSpPr>
          <p:spPr>
            <a:xfrm>
              <a:off x="0" y="4364809"/>
              <a:ext cx="12192000" cy="1716900"/>
            </a:xfrm>
            <a:prstGeom prst="roundRect">
              <a:avLst>
                <a:gd name="adj" fmla="val 10000"/>
              </a:avLst>
            </a:prstGeom>
            <a:solidFill>
              <a:srgbClr val="CECBD6"/>
            </a:solid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1" name="Google Shape;891;p87"/>
            <p:cNvSpPr txBox="1"/>
            <p:nvPr/>
          </p:nvSpPr>
          <p:spPr>
            <a:xfrm>
              <a:off x="0" y="4364809"/>
              <a:ext cx="3657600" cy="1716900"/>
            </a:xfrm>
            <a:prstGeom prst="rect">
              <a:avLst/>
            </a:prstGeom>
            <a:noFill/>
            <a:ln>
              <a:noFill/>
            </a:ln>
          </p:spPr>
          <p:txBody>
            <a:bodyPr spcFirstLastPara="1" wrap="square" lIns="117350" tIns="117350" rIns="117350" bIns="117350" anchor="ctr" anchorCtr="0">
              <a:noAutofit/>
            </a:bodyPr>
            <a:lstStyle/>
            <a:p>
              <a:pPr algn="ctr">
                <a:lnSpc>
                  <a:spcPct val="90000"/>
                </a:lnSpc>
                <a:buClr>
                  <a:srgbClr val="462C79"/>
                </a:buClr>
                <a:buSzPts val="1700"/>
                <a:defRPr/>
              </a:pPr>
              <a:r>
                <a:rPr kumimoji="0" lang="en" sz="1700" b="0" i="0" u="none" strike="noStrike" kern="0" cap="none" spc="0" normalizeH="0" baseline="0" noProof="0" dirty="0">
                  <a:ln>
                    <a:noFill/>
                  </a:ln>
                  <a:solidFill>
                    <a:srgbClr val="462C79"/>
                  </a:solidFill>
                  <a:effectLst/>
                  <a:uLnTx/>
                  <a:uFillTx/>
                  <a:latin typeface="Calibri"/>
                  <a:ea typeface="Calibri"/>
                  <a:cs typeface="Calibri"/>
                  <a:sym typeface="Calibri"/>
                </a:rPr>
                <a:t>Other </a:t>
              </a:r>
              <a:r>
                <a:rPr kumimoji="0" lang="en" sz="1700" b="0" i="0" u="none" strike="noStrike" kern="0" cap="none" spc="0" normalizeH="0" baseline="0" noProof="0" dirty="0" smtClean="0">
                  <a:ln>
                    <a:noFill/>
                  </a:ln>
                  <a:solidFill>
                    <a:srgbClr val="462C79"/>
                  </a:solidFill>
                  <a:effectLst/>
                  <a:uLnTx/>
                  <a:uFillTx/>
                  <a:latin typeface="Calibri"/>
                  <a:ea typeface="Calibri"/>
                  <a:cs typeface="Calibri"/>
                  <a:sym typeface="Calibri"/>
                </a:rPr>
                <a:t>Electives</a:t>
              </a:r>
            </a:p>
            <a:p>
              <a:pPr algn="ctr">
                <a:lnSpc>
                  <a:spcPct val="90000"/>
                </a:lnSpc>
                <a:buClr>
                  <a:srgbClr val="462C79"/>
                </a:buClr>
                <a:buSzPts val="1700"/>
                <a:defRPr/>
              </a:pPr>
              <a:r>
                <a:rPr lang="en-US" sz="1700" dirty="0" smtClean="0">
                  <a:solidFill>
                    <a:srgbClr val="462C79"/>
                  </a:solidFill>
                  <a:latin typeface="Calibri"/>
                  <a:ea typeface="Calibri"/>
                  <a:cs typeface="Calibri"/>
                  <a:sym typeface="Calibri"/>
                </a:rPr>
                <a:t>(Jump Start </a:t>
              </a:r>
              <a:r>
                <a:rPr lang="en-US" sz="1700" dirty="0">
                  <a:solidFill>
                    <a:srgbClr val="462C79"/>
                  </a:solidFill>
                  <a:latin typeface="Calibri"/>
                  <a:ea typeface="Calibri"/>
                  <a:cs typeface="Calibri"/>
                  <a:sym typeface="Calibri"/>
                </a:rPr>
                <a:t>and TOPS </a:t>
              </a:r>
              <a:r>
                <a:rPr lang="en-US" sz="1700" b="1" dirty="0">
                  <a:solidFill>
                    <a:srgbClr val="462C79"/>
                  </a:solidFill>
                  <a:latin typeface="Calibri"/>
                  <a:ea typeface="Calibri"/>
                  <a:cs typeface="Calibri"/>
                  <a:sym typeface="Calibri"/>
                </a:rPr>
                <a:t>GOLD</a:t>
              </a:r>
              <a:r>
                <a:rPr lang="en-US" sz="1700" dirty="0">
                  <a:solidFill>
                    <a:srgbClr val="462C79"/>
                  </a:solidFill>
                  <a:latin typeface="Calibri"/>
                  <a:ea typeface="Calibri"/>
                  <a:cs typeface="Calibri"/>
                  <a:sym typeface="Calibri"/>
                </a:rPr>
                <a:t> STEM Endorsements</a:t>
              </a:r>
              <a:r>
                <a:rPr lang="en-US" sz="1700" dirty="0" smtClean="0">
                  <a:solidFill>
                    <a:srgbClr val="462C79"/>
                  </a:solidFill>
                  <a:latin typeface="Calibri"/>
                  <a:ea typeface="Calibri"/>
                  <a:cs typeface="Calibri"/>
                  <a:sym typeface="Calibri"/>
                </a:rPr>
                <a:t>)</a:t>
              </a:r>
              <a:endParaRPr kumimoji="0" lang="en" sz="1700" b="0" i="0" u="none" strike="noStrike" kern="0" cap="none" spc="0" normalizeH="0" baseline="0" noProof="0" dirty="0" smtClean="0">
                <a:ln>
                  <a:noFill/>
                </a:ln>
                <a:solidFill>
                  <a:srgbClr val="462C79"/>
                </a:solidFill>
                <a:effectLst/>
                <a:uLnTx/>
                <a:uFillTx/>
                <a:latin typeface="Calibri"/>
                <a:ea typeface="Calibri"/>
                <a:cs typeface="Calibri"/>
                <a:sym typeface="Calibri"/>
              </a:endParaRPr>
            </a:p>
            <a:p>
              <a:pPr marL="0" marR="0" lvl="0" indent="0" algn="ctr" defTabSz="914400" rtl="0" eaLnBrk="1" fontAlgn="auto" latinLnBrk="0" hangingPunct="1">
                <a:lnSpc>
                  <a:spcPct val="90000"/>
                </a:lnSpc>
                <a:spcBef>
                  <a:spcPts val="0"/>
                </a:spcBef>
                <a:spcAft>
                  <a:spcPts val="0"/>
                </a:spcAft>
                <a:buClr>
                  <a:srgbClr val="462C79"/>
                </a:buClr>
                <a:buSzPts val="1700"/>
                <a:buFont typeface="Calibri"/>
                <a:buNone/>
                <a:tabLst/>
                <a:defRPr/>
              </a:pP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sp>
          <p:nvSpPr>
            <p:cNvPr id="892" name="Google Shape;892;p87"/>
            <p:cNvSpPr/>
            <p:nvPr/>
          </p:nvSpPr>
          <p:spPr>
            <a:xfrm>
              <a:off x="0" y="2263141"/>
              <a:ext cx="12192000" cy="1725300"/>
            </a:xfrm>
            <a:prstGeom prst="roundRect">
              <a:avLst>
                <a:gd name="adj" fmla="val 10000"/>
              </a:avLst>
            </a:prstGeom>
            <a:solidFill>
              <a:srgbClr val="CECBD6"/>
            </a:solid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3" name="Google Shape;893;p87"/>
            <p:cNvSpPr txBox="1"/>
            <p:nvPr/>
          </p:nvSpPr>
          <p:spPr>
            <a:xfrm>
              <a:off x="68491" y="2301448"/>
              <a:ext cx="5509300" cy="1725300"/>
            </a:xfrm>
            <a:prstGeom prst="rect">
              <a:avLst/>
            </a:prstGeom>
            <a:noFill/>
            <a:ln>
              <a:noFill/>
            </a:ln>
          </p:spPr>
          <p:txBody>
            <a:bodyPr spcFirstLastPara="1" wrap="square" lIns="117350" tIns="117350" rIns="117350" bIns="117350" anchor="ctr" anchorCtr="0">
              <a:noAutofit/>
            </a:bodyPr>
            <a:lstStyle/>
            <a:p>
              <a:pPr marL="0" marR="0" lvl="0" indent="0" algn="ctr" defTabSz="914400" rtl="0" eaLnBrk="1" fontAlgn="auto" latinLnBrk="0" hangingPunct="1">
                <a:lnSpc>
                  <a:spcPct val="90000"/>
                </a:lnSpc>
                <a:spcBef>
                  <a:spcPts val="0"/>
                </a:spcBef>
                <a:spcAft>
                  <a:spcPts val="0"/>
                </a:spcAft>
                <a:buClr>
                  <a:srgbClr val="462C79"/>
                </a:buClr>
                <a:buSzPts val="1700"/>
                <a:buFont typeface="Calibri"/>
                <a:buNone/>
                <a:tabLst/>
                <a:defRPr/>
              </a:pPr>
              <a:r>
                <a:rPr kumimoji="0" lang="en" sz="1700" b="0" i="0" u="none" strike="noStrike" kern="0" cap="none" spc="0" normalizeH="0" baseline="0" noProof="0" dirty="0">
                  <a:ln>
                    <a:noFill/>
                  </a:ln>
                  <a:solidFill>
                    <a:srgbClr val="462C79"/>
                  </a:solidFill>
                  <a:effectLst/>
                  <a:uLnTx/>
                  <a:uFillTx/>
                  <a:latin typeface="Calibri"/>
                  <a:ea typeface="Calibri"/>
                  <a:cs typeface="Calibri"/>
                  <a:sym typeface="Calibri"/>
                </a:rPr>
                <a:t>LSU </a:t>
              </a:r>
              <a:r>
                <a:rPr kumimoji="0" lang="en-US" sz="1700" b="0" i="0" u="none" strike="noStrike" kern="0" cap="none" spc="0" normalizeH="0" baseline="0" noProof="0" dirty="0">
                  <a:ln>
                    <a:noFill/>
                  </a:ln>
                  <a:solidFill>
                    <a:srgbClr val="462C79"/>
                  </a:solidFill>
                  <a:effectLst/>
                  <a:uLnTx/>
                  <a:uFillTx/>
                  <a:latin typeface="Calibri"/>
                  <a:ea typeface="Calibri"/>
                  <a:cs typeface="Calibri"/>
                  <a:sym typeface="Calibri"/>
                </a:rPr>
                <a:t>Biomedical Sciences </a:t>
              </a:r>
              <a:r>
                <a:rPr kumimoji="0" lang="en" sz="1700" b="0" i="0" u="none" strike="noStrike" kern="0" cap="none" spc="0" normalizeH="0" baseline="0" noProof="0" dirty="0">
                  <a:ln>
                    <a:noFill/>
                  </a:ln>
                  <a:solidFill>
                    <a:srgbClr val="462C79"/>
                  </a:solidFill>
                  <a:effectLst/>
                  <a:uLnTx/>
                  <a:uFillTx/>
                  <a:latin typeface="Calibri"/>
                  <a:ea typeface="Calibri"/>
                  <a:cs typeface="Calibri"/>
                  <a:sym typeface="Calibri"/>
                </a:rPr>
                <a:t>Electives </a:t>
              </a:r>
              <a:endParaRPr kumimoji="0" lang="en" sz="1700" b="0" i="0" u="none" strike="noStrike" kern="0" cap="none" spc="0" normalizeH="0" baseline="0" noProof="0" dirty="0" smtClean="0">
                <a:ln>
                  <a:noFill/>
                </a:ln>
                <a:solidFill>
                  <a:srgbClr val="462C79"/>
                </a:solidFill>
                <a:effectLst/>
                <a:uLnTx/>
                <a:uFillTx/>
                <a:latin typeface="Calibri"/>
                <a:ea typeface="Calibri"/>
                <a:cs typeface="Calibri"/>
                <a:sym typeface="Calibri"/>
              </a:endParaRPr>
            </a:p>
            <a:p>
              <a:pPr algn="ctr">
                <a:lnSpc>
                  <a:spcPct val="90000"/>
                </a:lnSpc>
                <a:buClr>
                  <a:srgbClr val="462C79"/>
                </a:buClr>
                <a:buSzPts val="1700"/>
                <a:defRPr/>
              </a:pPr>
              <a:r>
                <a:rPr lang="en-US" sz="1700" dirty="0">
                  <a:solidFill>
                    <a:srgbClr val="462C79"/>
                  </a:solidFill>
                  <a:latin typeface="Calibri"/>
                  <a:ea typeface="Calibri"/>
                  <a:cs typeface="Calibri"/>
                  <a:sym typeface="Calibri"/>
                </a:rPr>
                <a:t>(</a:t>
              </a:r>
              <a:r>
                <a:rPr lang="en-US" sz="1700" dirty="0" smtClean="0">
                  <a:solidFill>
                    <a:srgbClr val="462C79"/>
                  </a:solidFill>
                  <a:latin typeface="Calibri"/>
                  <a:ea typeface="Calibri"/>
                  <a:cs typeface="Calibri"/>
                  <a:sym typeface="Calibri"/>
                </a:rPr>
                <a:t>Jump Start </a:t>
              </a:r>
              <a:r>
                <a:rPr lang="en-US" sz="1700" dirty="0">
                  <a:solidFill>
                    <a:srgbClr val="462C79"/>
                  </a:solidFill>
                  <a:latin typeface="Calibri"/>
                  <a:ea typeface="Calibri"/>
                  <a:cs typeface="Calibri"/>
                  <a:sym typeface="Calibri"/>
                </a:rPr>
                <a:t>and TOPS </a:t>
              </a:r>
              <a:r>
                <a:rPr lang="en-US" sz="1700" b="1" dirty="0">
                  <a:solidFill>
                    <a:srgbClr val="462C79"/>
                  </a:solidFill>
                  <a:latin typeface="Calibri"/>
                  <a:ea typeface="Calibri"/>
                  <a:cs typeface="Calibri"/>
                  <a:sym typeface="Calibri"/>
                </a:rPr>
                <a:t>GOLD</a:t>
              </a:r>
              <a:r>
                <a:rPr lang="en-US" sz="1700" dirty="0">
                  <a:solidFill>
                    <a:srgbClr val="462C79"/>
                  </a:solidFill>
                  <a:latin typeface="Calibri"/>
                  <a:ea typeface="Calibri"/>
                  <a:cs typeface="Calibri"/>
                  <a:sym typeface="Calibri"/>
                </a:rPr>
                <a:t> STEM Endorsements)</a:t>
              </a:r>
              <a:endParaRPr lang="en-US" sz="1100" dirty="0"/>
            </a:p>
          </p:txBody>
        </p:sp>
        <p:sp>
          <p:nvSpPr>
            <p:cNvPr id="894" name="Google Shape;894;p87"/>
            <p:cNvSpPr/>
            <p:nvPr/>
          </p:nvSpPr>
          <p:spPr>
            <a:xfrm>
              <a:off x="0" y="0"/>
              <a:ext cx="12192000" cy="1871700"/>
            </a:xfrm>
            <a:prstGeom prst="roundRect">
              <a:avLst>
                <a:gd name="adj" fmla="val 10000"/>
              </a:avLst>
            </a:prstGeom>
            <a:solidFill>
              <a:srgbClr val="CECBD6"/>
            </a:solidFill>
            <a:ln>
              <a:noFill/>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5" name="Google Shape;895;p87"/>
            <p:cNvSpPr txBox="1"/>
            <p:nvPr/>
          </p:nvSpPr>
          <p:spPr>
            <a:xfrm>
              <a:off x="-1" y="0"/>
              <a:ext cx="5567119" cy="1871700"/>
            </a:xfrm>
            <a:prstGeom prst="rect">
              <a:avLst/>
            </a:prstGeom>
            <a:noFill/>
            <a:ln>
              <a:noFill/>
            </a:ln>
          </p:spPr>
          <p:txBody>
            <a:bodyPr spcFirstLastPara="1" wrap="square" lIns="117350" tIns="117350" rIns="117350" bIns="117350" anchor="ctr" anchorCtr="0">
              <a:noAutofit/>
            </a:bodyPr>
            <a:lstStyle/>
            <a:p>
              <a:pPr marL="0" marR="0" lvl="0" indent="0" algn="ctr" defTabSz="914400" rtl="0" eaLnBrk="1" fontAlgn="auto" latinLnBrk="0" hangingPunct="1">
                <a:lnSpc>
                  <a:spcPct val="90000"/>
                </a:lnSpc>
                <a:spcBef>
                  <a:spcPts val="0"/>
                </a:spcBef>
                <a:spcAft>
                  <a:spcPts val="0"/>
                </a:spcAft>
                <a:buClr>
                  <a:srgbClr val="462C79"/>
                </a:buClr>
                <a:buSzPts val="1700"/>
                <a:buFont typeface="Calibri"/>
                <a:buNone/>
                <a:tabLst/>
                <a:defRPr/>
              </a:pPr>
              <a:r>
                <a:rPr kumimoji="0" lang="en" sz="3000" b="1" i="0" u="none" strike="noStrike" kern="0" cap="none" spc="0" normalizeH="0" baseline="0" noProof="0" dirty="0" smtClean="0">
                  <a:ln>
                    <a:noFill/>
                  </a:ln>
                  <a:solidFill>
                    <a:srgbClr val="462C79"/>
                  </a:solidFill>
                  <a:effectLst/>
                  <a:uLnTx/>
                  <a:uFillTx/>
                  <a:latin typeface="Calibri"/>
                  <a:ea typeface="Calibri"/>
                  <a:cs typeface="Calibri"/>
                  <a:sym typeface="Calibri"/>
                </a:rPr>
                <a:t>LSU Biomedical </a:t>
              </a:r>
              <a:r>
                <a:rPr kumimoji="0" lang="en" sz="3000" b="1" i="0" u="none" strike="noStrike" kern="0" cap="none" spc="0" normalizeH="0" baseline="0" noProof="0" dirty="0">
                  <a:ln>
                    <a:noFill/>
                  </a:ln>
                  <a:solidFill>
                    <a:srgbClr val="462C79"/>
                  </a:solidFill>
                  <a:effectLst/>
                  <a:uLnTx/>
                  <a:uFillTx/>
                  <a:latin typeface="Calibri"/>
                  <a:ea typeface="Calibri"/>
                  <a:cs typeface="Calibri"/>
                  <a:sym typeface="Calibri"/>
                </a:rPr>
                <a:t>Sciences</a:t>
              </a:r>
              <a:endParaRPr kumimoji="0" sz="3000" b="1" i="0" u="none" strike="noStrike" kern="0" cap="none" spc="0" normalizeH="0" baseline="0" noProof="0" dirty="0">
                <a:ln>
                  <a:noFill/>
                </a:ln>
                <a:solidFill>
                  <a:srgbClr val="462C79"/>
                </a:solidFill>
                <a:effectLst/>
                <a:uLnTx/>
                <a:uFillTx/>
                <a:latin typeface="Calibri"/>
                <a:ea typeface="Calibri"/>
                <a:cs typeface="Calibri"/>
                <a:sym typeface="Calibri"/>
              </a:endParaRPr>
            </a:p>
            <a:p>
              <a:pPr lvl="0" algn="ctr">
                <a:lnSpc>
                  <a:spcPct val="90000"/>
                </a:lnSpc>
                <a:buClr>
                  <a:srgbClr val="462C79"/>
                </a:buClr>
                <a:buSzPts val="1700"/>
                <a:defRPr/>
              </a:pPr>
              <a:r>
                <a:rPr lang="en-US" sz="1700" dirty="0">
                  <a:solidFill>
                    <a:srgbClr val="462C79"/>
                  </a:solidFill>
                  <a:latin typeface="Calibri"/>
                  <a:ea typeface="Calibri"/>
                  <a:cs typeface="Calibri"/>
                  <a:sym typeface="Calibri"/>
                </a:rPr>
                <a:t>Required Core Courses </a:t>
              </a:r>
            </a:p>
            <a:p>
              <a:pPr lvl="0" algn="ctr">
                <a:lnSpc>
                  <a:spcPct val="90000"/>
                </a:lnSpc>
                <a:buClr>
                  <a:srgbClr val="462C79"/>
                </a:buClr>
                <a:buSzPts val="1700"/>
                <a:defRPr/>
              </a:pPr>
              <a:r>
                <a:rPr lang="en-US" sz="1700" dirty="0">
                  <a:solidFill>
                    <a:srgbClr val="462C79"/>
                  </a:solidFill>
                  <a:latin typeface="Calibri"/>
                  <a:ea typeface="Calibri"/>
                  <a:cs typeface="Calibri"/>
                  <a:sym typeface="Calibri"/>
                </a:rPr>
                <a:t>(</a:t>
              </a:r>
              <a:r>
                <a:rPr lang="en-US" sz="1700" dirty="0" smtClean="0">
                  <a:solidFill>
                    <a:srgbClr val="462C79"/>
                  </a:solidFill>
                  <a:latin typeface="Calibri"/>
                  <a:ea typeface="Calibri"/>
                  <a:cs typeface="Calibri"/>
                  <a:sym typeface="Calibri"/>
                </a:rPr>
                <a:t>Jump Start </a:t>
              </a:r>
              <a:r>
                <a:rPr lang="en-US" sz="1700" dirty="0">
                  <a:solidFill>
                    <a:srgbClr val="462C79"/>
                  </a:solidFill>
                  <a:latin typeface="Calibri"/>
                  <a:ea typeface="Calibri"/>
                  <a:cs typeface="Calibri"/>
                  <a:sym typeface="Calibri"/>
                </a:rPr>
                <a:t>and TOPS </a:t>
              </a:r>
              <a:r>
                <a:rPr lang="en-US" sz="1700" b="1" dirty="0">
                  <a:solidFill>
                    <a:srgbClr val="462C79"/>
                  </a:solidFill>
                  <a:latin typeface="Calibri"/>
                  <a:ea typeface="Calibri"/>
                  <a:cs typeface="Calibri"/>
                  <a:sym typeface="Calibri"/>
                </a:rPr>
                <a:t>SILVER </a:t>
              </a:r>
              <a:r>
                <a:rPr lang="en-US" sz="1700" dirty="0">
                  <a:solidFill>
                    <a:srgbClr val="462C79"/>
                  </a:solidFill>
                  <a:latin typeface="Calibri"/>
                  <a:ea typeface="Calibri"/>
                  <a:cs typeface="Calibri"/>
                  <a:sym typeface="Calibri"/>
                </a:rPr>
                <a:t>STEM Endorsements)</a:t>
              </a:r>
              <a:endParaRPr lang="en-US" sz="1100" dirty="0"/>
            </a:p>
          </p:txBody>
        </p:sp>
        <p:sp>
          <p:nvSpPr>
            <p:cNvPr id="896" name="Google Shape;896;p87"/>
            <p:cNvSpPr/>
            <p:nvPr/>
          </p:nvSpPr>
          <p:spPr>
            <a:xfrm>
              <a:off x="5577834" y="85107"/>
              <a:ext cx="6378640" cy="158670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97" name="Google Shape;897;p87"/>
            <p:cNvSpPr txBox="1"/>
            <p:nvPr/>
          </p:nvSpPr>
          <p:spPr>
            <a:xfrm>
              <a:off x="5858334" y="31996"/>
              <a:ext cx="6087424" cy="1557061"/>
            </a:xfrm>
            <a:prstGeom prst="rect">
              <a:avLst/>
            </a:prstGeom>
            <a:noFill/>
            <a:ln>
              <a:noFill/>
            </a:ln>
          </p:spPr>
          <p:txBody>
            <a:bodyPr spcFirstLastPara="1" wrap="square" lIns="57150" tIns="57150" rIns="57150" bIns="57150" anchor="ctr" anchorCtr="0">
              <a:noAutofit/>
            </a:bodyPr>
            <a:lstStyle/>
            <a:p>
              <a:pPr marL="285750" marR="0" lvl="0" indent="-285750" algn="l" defTabSz="914400" rtl="0" eaLnBrk="1" fontAlgn="auto" latinLnBrk="0" hangingPunct="1">
                <a:lnSpc>
                  <a:spcPct val="100000"/>
                </a:lnSpc>
                <a:spcBef>
                  <a:spcPts val="500"/>
                </a:spcBef>
                <a:spcAft>
                  <a:spcPts val="0"/>
                </a:spcAft>
                <a:buClr>
                  <a:srgbClr val="FBCF22"/>
                </a:buClr>
                <a:buSzPts val="1500"/>
                <a:buFont typeface="Wingdings" panose="05000000000000000000" pitchFamily="2" charset="2"/>
                <a:buChar char="v"/>
                <a:tabLst/>
                <a:defRPr/>
              </a:pPr>
              <a:r>
                <a:rPr kumimoji="0" lang="en" sz="1400" b="0" i="0" u="none" strike="noStrike" kern="0" cap="none" spc="0" normalizeH="0" baseline="0" noProof="0" dirty="0">
                  <a:ln>
                    <a:noFill/>
                  </a:ln>
                  <a:solidFill>
                    <a:srgbClr val="FBCF22"/>
                  </a:solidFill>
                  <a:effectLst/>
                  <a:uLnTx/>
                  <a:uFillTx/>
                  <a:latin typeface="Calibri"/>
                  <a:ea typeface="Calibri"/>
                  <a:cs typeface="Calibri"/>
                  <a:sym typeface="Calibri"/>
                </a:rPr>
                <a:t>Introduction to Biomedical </a:t>
              </a:r>
              <a:r>
                <a:rPr kumimoji="0" lang="en-US" sz="1400" b="0" i="0" u="none" strike="noStrike" kern="0" cap="none" spc="0" normalizeH="0" baseline="0" noProof="0" dirty="0">
                  <a:ln>
                    <a:noFill/>
                  </a:ln>
                  <a:solidFill>
                    <a:srgbClr val="FBCF22"/>
                  </a:solidFill>
                  <a:effectLst/>
                  <a:uLnTx/>
                  <a:uFillTx/>
                  <a:latin typeface="Calibri"/>
                  <a:ea typeface="Calibri"/>
                  <a:cs typeface="Calibri"/>
                  <a:sym typeface="Calibri"/>
                </a:rPr>
                <a:t>Sciences (137)</a:t>
              </a:r>
              <a:r>
                <a:rPr kumimoji="0" lang="en" sz="1400" b="0" i="0" u="none" strike="noStrike" kern="0" cap="none" spc="0" normalizeH="0" baseline="0" noProof="0" dirty="0">
                  <a:ln>
                    <a:noFill/>
                  </a:ln>
                  <a:solidFill>
                    <a:srgbClr val="FBCF22"/>
                  </a:solidFill>
                  <a:effectLst/>
                  <a:uLnTx/>
                  <a:uFillTx/>
                  <a:latin typeface="Calibri"/>
                  <a:ea typeface="Calibri"/>
                  <a:cs typeface="Calibri"/>
                  <a:sym typeface="Calibri"/>
                </a:rPr>
                <a:t> </a:t>
              </a:r>
              <a:endParaRPr kumimoji="0" sz="1400" b="0" i="0" u="none" strike="noStrike" kern="0" cap="none" spc="0" normalizeH="0" baseline="0" noProof="0" dirty="0">
                <a:ln>
                  <a:noFill/>
                </a:ln>
                <a:solidFill>
                  <a:srgbClr val="FBCF22"/>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500"/>
                </a:spcBef>
                <a:spcAft>
                  <a:spcPts val="0"/>
                </a:spcAft>
                <a:buClr>
                  <a:srgbClr val="FBCF22"/>
                </a:buClr>
                <a:buSzPts val="1500"/>
                <a:buFont typeface="Wingdings" panose="05000000000000000000" pitchFamily="2" charset="2"/>
                <a:buChar char="v"/>
                <a:tabLst/>
                <a:defRPr/>
              </a:pPr>
              <a:r>
                <a:rPr kumimoji="0" lang="en" sz="1400" b="0" i="0" u="none" strike="noStrike" kern="0" cap="none" spc="0" normalizeH="0" baseline="0" noProof="0" dirty="0">
                  <a:ln>
                    <a:noFill/>
                  </a:ln>
                  <a:solidFill>
                    <a:srgbClr val="FBCF22"/>
                  </a:solidFill>
                  <a:effectLst/>
                  <a:uLnTx/>
                  <a:uFillTx/>
                  <a:latin typeface="Calibri"/>
                  <a:ea typeface="Calibri"/>
                  <a:cs typeface="Calibri"/>
                  <a:sym typeface="Calibri"/>
                </a:rPr>
                <a:t>Introduction to Computational Thinking (668)</a:t>
              </a:r>
              <a:endParaRPr kumimoji="0" sz="1400" b="0" i="0" u="none" strike="noStrike" kern="0" cap="none" spc="0" normalizeH="0" baseline="0" noProof="0" dirty="0">
                <a:ln>
                  <a:noFill/>
                </a:ln>
                <a:solidFill>
                  <a:srgbClr val="FBCF22"/>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500"/>
                </a:spcBef>
                <a:spcAft>
                  <a:spcPts val="0"/>
                </a:spcAft>
                <a:buClr>
                  <a:srgbClr val="FBCF22"/>
                </a:buClr>
                <a:buSzPts val="1500"/>
                <a:buFont typeface="Wingdings" panose="05000000000000000000" pitchFamily="2" charset="2"/>
                <a:buChar char="v"/>
                <a:tabLst/>
                <a:defRPr/>
              </a:pPr>
              <a:r>
                <a:rPr kumimoji="0" lang="en" sz="1400" b="0" i="0" u="none" strike="noStrike" kern="0" cap="none" spc="0" normalizeH="0" baseline="0" noProof="0" dirty="0">
                  <a:ln>
                    <a:noFill/>
                  </a:ln>
                  <a:solidFill>
                    <a:srgbClr val="FBCF22"/>
                  </a:solidFill>
                  <a:effectLst/>
                  <a:uLnTx/>
                  <a:uFillTx/>
                  <a:latin typeface="Calibri"/>
                  <a:ea typeface="Calibri"/>
                  <a:cs typeface="Calibri"/>
                  <a:sym typeface="Calibri"/>
                </a:rPr>
                <a:t> Comparative Anatomy &amp; Physiology (42)</a:t>
              </a:r>
              <a:endParaRPr kumimoji="0" sz="1400" b="0" i="0" u="none" strike="noStrike" kern="0" cap="none" spc="0" normalizeH="0" baseline="0" noProof="0" dirty="0">
                <a:ln>
                  <a:noFill/>
                </a:ln>
                <a:solidFill>
                  <a:srgbClr val="FBCF22"/>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500"/>
                </a:spcBef>
                <a:spcAft>
                  <a:spcPts val="0"/>
                </a:spcAft>
                <a:buClr>
                  <a:srgbClr val="FBCF22"/>
                </a:buClr>
                <a:buSzPts val="1500"/>
                <a:buFont typeface="Wingdings" panose="05000000000000000000" pitchFamily="2" charset="2"/>
                <a:buChar char="v"/>
                <a:tabLst/>
                <a:defRPr/>
              </a:pPr>
              <a:r>
                <a:rPr kumimoji="0" lang="en" sz="1400" b="0" i="0" u="none" strike="noStrike" kern="0" cap="none" spc="0" normalizeH="0" baseline="0" noProof="0" dirty="0">
                  <a:ln>
                    <a:noFill/>
                  </a:ln>
                  <a:solidFill>
                    <a:srgbClr val="FBCF22"/>
                  </a:solidFill>
                  <a:effectLst/>
                  <a:uLnTx/>
                  <a:uFillTx/>
                  <a:latin typeface="Calibri"/>
                  <a:ea typeface="Calibri"/>
                  <a:cs typeface="Calibri"/>
                  <a:sym typeface="Calibri"/>
                </a:rPr>
                <a:t> Senior Capstone (7) </a:t>
              </a:r>
              <a:r>
                <a:rPr kumimoji="0" lang="en" sz="1400" b="1" i="0" u="none" strike="noStrike" kern="0" cap="none" spc="0" normalizeH="0" baseline="0" noProof="0" dirty="0">
                  <a:ln>
                    <a:noFill/>
                  </a:ln>
                  <a:solidFill>
                    <a:srgbClr val="FBCF22"/>
                  </a:solidFill>
                  <a:effectLst/>
                  <a:uLnTx/>
                  <a:uFillTx/>
                  <a:latin typeface="Calibri"/>
                  <a:ea typeface="Calibri"/>
                  <a:cs typeface="Calibri"/>
                  <a:sym typeface="Calibri"/>
                </a:rPr>
                <a:t>OR</a:t>
              </a:r>
              <a:r>
                <a:rPr kumimoji="0" lang="en" sz="1400" b="0" i="0" u="none" strike="noStrike" kern="0" cap="none" spc="0" normalizeH="0" baseline="0" noProof="0" dirty="0">
                  <a:ln>
                    <a:noFill/>
                  </a:ln>
                  <a:solidFill>
                    <a:srgbClr val="FBCF22"/>
                  </a:solidFill>
                  <a:effectLst/>
                  <a:uLnTx/>
                  <a:uFillTx/>
                  <a:latin typeface="Calibri"/>
                  <a:ea typeface="Calibri"/>
                  <a:cs typeface="Calibri"/>
                  <a:sym typeface="Calibri"/>
                </a:rPr>
                <a:t> Data Manipulation and Analysis </a:t>
              </a:r>
              <a:endParaRPr kumimoji="0" sz="1400" b="0" i="0" u="none" strike="noStrike" kern="0" cap="none" spc="0" normalizeH="0" baseline="0" noProof="0" dirty="0">
                <a:ln>
                  <a:noFill/>
                </a:ln>
                <a:solidFill>
                  <a:srgbClr val="FBCF22"/>
                </a:solidFill>
                <a:effectLst/>
                <a:uLnTx/>
                <a:uFillTx/>
                <a:latin typeface="Calibri"/>
                <a:ea typeface="Calibri"/>
                <a:cs typeface="Calibri"/>
                <a:sym typeface="Calibri"/>
              </a:endParaRPr>
            </a:p>
          </p:txBody>
        </p:sp>
        <p:sp>
          <p:nvSpPr>
            <p:cNvPr id="898" name="Google Shape;898;p87"/>
            <p:cNvSpPr/>
            <p:nvPr/>
          </p:nvSpPr>
          <p:spPr>
            <a:xfrm>
              <a:off x="7713309" y="1671903"/>
              <a:ext cx="91500" cy="675300"/>
            </a:xfrm>
            <a:custGeom>
              <a:avLst/>
              <a:gdLst/>
              <a:ahLst/>
              <a:cxnLst/>
              <a:rect l="l" t="t" r="r" b="b"/>
              <a:pathLst>
                <a:path w="120000" h="120000" extrusionOk="0">
                  <a:moveTo>
                    <a:pt x="67215" y="0"/>
                  </a:moveTo>
                  <a:lnTo>
                    <a:pt x="67215" y="60000"/>
                  </a:lnTo>
                  <a:lnTo>
                    <a:pt x="60000" y="60000"/>
                  </a:lnTo>
                  <a:lnTo>
                    <a:pt x="60000" y="120000"/>
                  </a:lnTo>
                </a:path>
              </a:pathLst>
            </a:custGeom>
            <a:noFill/>
            <a:ln w="12700" cap="flat" cmpd="sng">
              <a:solidFill>
                <a:srgbClr val="36225F"/>
              </a:solidFill>
              <a:prstDash val="solid"/>
              <a:miter lim="800000"/>
              <a:headEnd type="none" w="sm" len="sm"/>
              <a:tailEnd type="none" w="sm" len="sm"/>
            </a:ln>
          </p:spPr>
        </p:sp>
        <p:sp>
          <p:nvSpPr>
            <p:cNvPr id="899" name="Google Shape;899;p87"/>
            <p:cNvSpPr/>
            <p:nvPr/>
          </p:nvSpPr>
          <p:spPr>
            <a:xfrm>
              <a:off x="5610683" y="2263141"/>
              <a:ext cx="6054575" cy="171690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0" name="Google Shape;900;p87"/>
            <p:cNvSpPr txBox="1"/>
            <p:nvPr/>
          </p:nvSpPr>
          <p:spPr>
            <a:xfrm>
              <a:off x="5728476" y="2465571"/>
              <a:ext cx="2785347" cy="1381192"/>
            </a:xfrm>
            <a:prstGeom prst="rect">
              <a:avLst/>
            </a:prstGeom>
            <a:noFill/>
            <a:ln>
              <a:noFill/>
            </a:ln>
          </p:spPr>
          <p:txBody>
            <a:bodyPr spcFirstLastPara="1" wrap="square" lIns="57150" tIns="57150" rIns="57150" bIns="57150" anchor="t" anchorCtr="0">
              <a:noAutofit/>
            </a:bodyPr>
            <a:lstStyle/>
            <a:p>
              <a:pPr marL="285750" marR="0" lvl="0" indent="-285750" algn="l" defTabSz="914400" rtl="0" eaLnBrk="1" fontAlgn="auto" latinLnBrk="0" hangingPunct="1">
                <a:lnSpc>
                  <a:spcPct val="100000"/>
                </a:lnSpc>
                <a:spcBef>
                  <a:spcPts val="0"/>
                </a:spcBef>
                <a:spcAft>
                  <a:spcPts val="0"/>
                </a:spcAft>
                <a:buClr>
                  <a:srgbClr val="FBCF22"/>
                </a:buClr>
                <a:buSzPts val="1500"/>
                <a:buFont typeface="Wingdings" panose="05000000000000000000" pitchFamily="2" charset="2"/>
                <a:buChar char="v"/>
                <a:tabLst/>
                <a:defRPr/>
              </a:pPr>
              <a:r>
                <a:rPr kumimoji="0" lang="en-US" sz="1400" i="0" u="none" strike="noStrike" kern="0" cap="none" spc="0" normalizeH="0" baseline="0" noProof="0" dirty="0">
                  <a:ln>
                    <a:noFill/>
                  </a:ln>
                  <a:solidFill>
                    <a:srgbClr val="FBCF22"/>
                  </a:solidFill>
                  <a:effectLst/>
                  <a:uLnTx/>
                  <a:uFillTx/>
                  <a:latin typeface="Calibri"/>
                  <a:ea typeface="Calibri"/>
                  <a:cs typeface="Calibri"/>
                  <a:sym typeface="Calibri"/>
                </a:rPr>
                <a:t>Data Manipulation </a:t>
              </a:r>
              <a:endParaRPr lang="en-US" dirty="0">
                <a:solidFill>
                  <a:srgbClr val="FBCF22"/>
                </a:solidFill>
                <a:latin typeface="Calibri"/>
                <a:ea typeface="Calibri"/>
                <a:cs typeface="Calibri"/>
                <a:sym typeface="Calibri"/>
              </a:endParaRPr>
            </a:p>
            <a:p>
              <a:pPr marR="0" lvl="0" algn="l" defTabSz="914400" rtl="0" eaLnBrk="1" fontAlgn="auto" latinLnBrk="0" hangingPunct="1">
                <a:lnSpc>
                  <a:spcPct val="100000"/>
                </a:lnSpc>
                <a:spcBef>
                  <a:spcPts val="0"/>
                </a:spcBef>
                <a:spcAft>
                  <a:spcPts val="0"/>
                </a:spcAft>
                <a:buClr>
                  <a:srgbClr val="FBCF22"/>
                </a:buClr>
                <a:buSzPts val="1500"/>
                <a:tabLst/>
                <a:defRPr/>
              </a:pPr>
              <a:r>
                <a:rPr kumimoji="0" lang="en-US" sz="1400" i="0" u="none" strike="noStrike" kern="0" cap="none" spc="0" normalizeH="0" baseline="0" noProof="0" dirty="0">
                  <a:ln>
                    <a:noFill/>
                  </a:ln>
                  <a:solidFill>
                    <a:srgbClr val="FBCF22"/>
                  </a:solidFill>
                  <a:effectLst/>
                  <a:uLnTx/>
                  <a:uFillTx/>
                  <a:latin typeface="Calibri"/>
                  <a:ea typeface="Calibri"/>
                  <a:cs typeface="Calibri"/>
                  <a:sym typeface="Calibri"/>
                </a:rPr>
                <a:t>        and Analysis</a:t>
              </a:r>
            </a:p>
            <a:p>
              <a:pPr marL="285750" marR="0" lvl="0" indent="-285750" algn="l" defTabSz="914400" rtl="0" eaLnBrk="1" fontAlgn="auto" latinLnBrk="0" hangingPunct="1">
                <a:lnSpc>
                  <a:spcPct val="100000"/>
                </a:lnSpc>
                <a:spcBef>
                  <a:spcPts val="0"/>
                </a:spcBef>
                <a:spcAft>
                  <a:spcPts val="0"/>
                </a:spcAft>
                <a:buClr>
                  <a:srgbClr val="FBCF22"/>
                </a:buClr>
                <a:buSzPts val="1500"/>
                <a:buFont typeface="Wingdings" panose="05000000000000000000" pitchFamily="2" charset="2"/>
                <a:buChar char="v"/>
                <a:tabLst/>
                <a:defRPr/>
              </a:pPr>
              <a:r>
                <a:rPr kumimoji="0" lang="en-US" sz="1400" b="0" i="0" u="none" strike="noStrike" kern="0" cap="none" spc="0" normalizeH="0" baseline="0" noProof="0" dirty="0">
                  <a:ln>
                    <a:noFill/>
                  </a:ln>
                  <a:solidFill>
                    <a:srgbClr val="FBCF22"/>
                  </a:solidFill>
                  <a:effectLst/>
                  <a:uLnTx/>
                  <a:uFillTx/>
                  <a:latin typeface="Calibri"/>
                  <a:ea typeface="Calibri"/>
                  <a:cs typeface="Calibri"/>
                  <a:sym typeface="Calibri"/>
                </a:rPr>
                <a:t>Bioinformatics </a:t>
              </a:r>
            </a:p>
            <a:p>
              <a:pPr marL="285750" marR="0" lvl="0" indent="-285750" algn="l" defTabSz="914400" rtl="0" eaLnBrk="1" fontAlgn="auto" latinLnBrk="0" hangingPunct="1">
                <a:lnSpc>
                  <a:spcPct val="100000"/>
                </a:lnSpc>
                <a:spcBef>
                  <a:spcPts val="0"/>
                </a:spcBef>
                <a:spcAft>
                  <a:spcPts val="0"/>
                </a:spcAft>
                <a:buClr>
                  <a:srgbClr val="FBCF22"/>
                </a:buClr>
                <a:buSzPts val="1500"/>
                <a:buFont typeface="Wingdings" panose="05000000000000000000" pitchFamily="2" charset="2"/>
                <a:buChar char="v"/>
                <a:tabLst/>
                <a:defRPr/>
              </a:pPr>
              <a:r>
                <a:rPr kumimoji="0" lang="en" sz="1400" b="0" i="0" u="none" strike="noStrike" kern="0" cap="none" spc="0" normalizeH="0" baseline="0" noProof="0" dirty="0">
                  <a:ln>
                    <a:noFill/>
                  </a:ln>
                  <a:solidFill>
                    <a:srgbClr val="FBCF22"/>
                  </a:solidFill>
                  <a:effectLst/>
                  <a:uLnTx/>
                  <a:uFillTx/>
                  <a:latin typeface="Calibri"/>
                  <a:ea typeface="Calibri"/>
                  <a:cs typeface="Calibri"/>
                  <a:sym typeface="Calibri"/>
                </a:rPr>
                <a:t>Forensic Science</a:t>
              </a:r>
            </a:p>
          </p:txBody>
        </p:sp>
        <p:sp>
          <p:nvSpPr>
            <p:cNvPr id="901" name="Google Shape;901;p87"/>
            <p:cNvSpPr/>
            <p:nvPr/>
          </p:nvSpPr>
          <p:spPr>
            <a:xfrm>
              <a:off x="5062930" y="3920163"/>
              <a:ext cx="2696100" cy="779100"/>
            </a:xfrm>
            <a:custGeom>
              <a:avLst/>
              <a:gdLst/>
              <a:ahLst/>
              <a:cxnLst/>
              <a:rect l="l" t="t" r="r" b="b"/>
              <a:pathLst>
                <a:path w="120000" h="120000" extrusionOk="0">
                  <a:moveTo>
                    <a:pt x="120000" y="0"/>
                  </a:moveTo>
                  <a:lnTo>
                    <a:pt x="120000" y="60000"/>
                  </a:lnTo>
                  <a:lnTo>
                    <a:pt x="0" y="60000"/>
                  </a:lnTo>
                  <a:lnTo>
                    <a:pt x="0" y="120000"/>
                  </a:lnTo>
                </a:path>
              </a:pathLst>
            </a:custGeom>
            <a:noFill/>
            <a:ln w="12700" cap="flat" cmpd="sng">
              <a:solidFill>
                <a:srgbClr val="3E266C"/>
              </a:solidFill>
              <a:prstDash val="solid"/>
              <a:miter lim="800000"/>
              <a:headEnd type="none" w="sm" len="sm"/>
              <a:tailEnd type="none" w="sm" len="sm"/>
            </a:ln>
          </p:spPr>
        </p:sp>
        <p:sp>
          <p:nvSpPr>
            <p:cNvPr id="902" name="Google Shape;902;p87"/>
            <p:cNvSpPr/>
            <p:nvPr/>
          </p:nvSpPr>
          <p:spPr>
            <a:xfrm>
              <a:off x="3499430" y="4449318"/>
              <a:ext cx="2906127" cy="1632391"/>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3" name="Google Shape;903;p87"/>
            <p:cNvSpPr txBox="1"/>
            <p:nvPr/>
          </p:nvSpPr>
          <p:spPr>
            <a:xfrm>
              <a:off x="3602534" y="4544368"/>
              <a:ext cx="2803023" cy="1329305"/>
            </a:xfrm>
            <a:prstGeom prst="rect">
              <a:avLst/>
            </a:prstGeom>
            <a:noFill/>
            <a:ln>
              <a:noFill/>
            </a:ln>
          </p:spPr>
          <p:txBody>
            <a:bodyPr spcFirstLastPara="1" wrap="square" lIns="48575" tIns="48575" rIns="48575" bIns="48575" anchor="ctr" anchorCtr="0">
              <a:noAutofit/>
            </a:bodyPr>
            <a:lstStyle/>
            <a:p>
              <a:pPr marL="285750" marR="0" lvl="0" indent="-285750" defTabSz="914400" rtl="0" eaLnBrk="1" fontAlgn="auto" latinLnBrk="0" hangingPunct="1">
                <a:lnSpc>
                  <a:spcPct val="90000"/>
                </a:lnSpc>
                <a:spcBef>
                  <a:spcPts val="400"/>
                </a:spcBef>
                <a:spcAft>
                  <a:spcPts val="0"/>
                </a:spcAft>
                <a:buClr>
                  <a:srgbClr val="FBCF22"/>
                </a:buClr>
                <a:buSzPts val="1300"/>
                <a:buFont typeface="Wingdings" panose="05000000000000000000" pitchFamily="2" charset="2"/>
                <a:buChar char="v"/>
                <a:tabLst/>
                <a:defRPr/>
              </a:pPr>
              <a:r>
                <a:rPr kumimoji="0" lang="en" sz="1400" b="0" i="0" u="none" strike="noStrike" kern="0" cap="none" spc="0" normalizeH="0" baseline="0" noProof="0" dirty="0">
                  <a:ln>
                    <a:noFill/>
                  </a:ln>
                  <a:solidFill>
                    <a:srgbClr val="FBCF22"/>
                  </a:solidFill>
                  <a:effectLst/>
                  <a:uLnTx/>
                  <a:uFillTx/>
                  <a:latin typeface="Calibri"/>
                  <a:ea typeface="Calibri"/>
                  <a:cs typeface="Calibri"/>
                  <a:sym typeface="Calibri"/>
                </a:rPr>
                <a:t>(AP/DE/II) Biology, Chemistry,</a:t>
              </a:r>
            </a:p>
            <a:p>
              <a:pPr marL="285750" marR="0" lvl="0" indent="-285750" defTabSz="914400" rtl="0" eaLnBrk="1" fontAlgn="auto" latinLnBrk="0" hangingPunct="1">
                <a:lnSpc>
                  <a:spcPct val="90000"/>
                </a:lnSpc>
                <a:spcBef>
                  <a:spcPts val="400"/>
                </a:spcBef>
                <a:spcAft>
                  <a:spcPts val="0"/>
                </a:spcAft>
                <a:buClr>
                  <a:srgbClr val="FBCF22"/>
                </a:buClr>
                <a:buSzPts val="1300"/>
                <a:buFont typeface="Wingdings" panose="05000000000000000000" pitchFamily="2" charset="2"/>
                <a:buChar char="v"/>
                <a:tabLst/>
                <a:defRPr/>
              </a:pPr>
              <a:r>
                <a:rPr kumimoji="0" lang="en" sz="1400" b="0" i="0" u="none" strike="noStrike" kern="0" cap="none" spc="0" normalizeH="0" baseline="0" noProof="0" dirty="0">
                  <a:ln>
                    <a:noFill/>
                  </a:ln>
                  <a:solidFill>
                    <a:srgbClr val="FBCF22"/>
                  </a:solidFill>
                  <a:effectLst/>
                  <a:uLnTx/>
                  <a:uFillTx/>
                  <a:latin typeface="Calibri"/>
                  <a:ea typeface="Calibri"/>
                  <a:cs typeface="Calibri"/>
                  <a:sym typeface="Calibri"/>
                </a:rPr>
                <a:t>Environmental Science, Statistics, Psychology</a:t>
              </a:r>
              <a:endParaRPr kumimoji="0" sz="1400" b="0" i="0" u="none" strike="noStrike" kern="0" cap="none" spc="0" normalizeH="0" baseline="0" noProof="0" dirty="0">
                <a:ln>
                  <a:noFill/>
                </a:ln>
                <a:solidFill>
                  <a:srgbClr val="FBCF22"/>
                </a:solidFill>
                <a:effectLst/>
                <a:uLnTx/>
                <a:uFillTx/>
                <a:latin typeface="Calibri"/>
                <a:ea typeface="Calibri"/>
                <a:cs typeface="Calibri"/>
                <a:sym typeface="Calibri"/>
              </a:endParaRPr>
            </a:p>
          </p:txBody>
        </p:sp>
        <p:sp>
          <p:nvSpPr>
            <p:cNvPr id="904" name="Google Shape;904;p87"/>
            <p:cNvSpPr/>
            <p:nvPr/>
          </p:nvSpPr>
          <p:spPr>
            <a:xfrm>
              <a:off x="7759029" y="3920163"/>
              <a:ext cx="127500" cy="757800"/>
            </a:xfrm>
            <a:custGeom>
              <a:avLst/>
              <a:gdLst/>
              <a:ahLst/>
              <a:cxnLst/>
              <a:rect l="l" t="t" r="r" b="b"/>
              <a:pathLst>
                <a:path w="120000" h="120000" extrusionOk="0">
                  <a:moveTo>
                    <a:pt x="0" y="0"/>
                  </a:moveTo>
                  <a:lnTo>
                    <a:pt x="0" y="60000"/>
                  </a:lnTo>
                  <a:lnTo>
                    <a:pt x="120000" y="60000"/>
                  </a:lnTo>
                  <a:lnTo>
                    <a:pt x="120000" y="120000"/>
                  </a:lnTo>
                </a:path>
              </a:pathLst>
            </a:custGeom>
            <a:noFill/>
            <a:ln w="12700" cap="flat" cmpd="sng">
              <a:solidFill>
                <a:srgbClr val="3E266C"/>
              </a:solidFill>
              <a:prstDash val="solid"/>
              <a:miter lim="800000"/>
              <a:headEnd type="none" w="sm" len="sm"/>
              <a:tailEnd type="none" w="sm" len="sm"/>
            </a:ln>
          </p:spPr>
        </p:sp>
        <p:sp>
          <p:nvSpPr>
            <p:cNvPr id="905" name="Google Shape;905;p87"/>
            <p:cNvSpPr/>
            <p:nvPr/>
          </p:nvSpPr>
          <p:spPr>
            <a:xfrm>
              <a:off x="6646941" y="4678102"/>
              <a:ext cx="2478900" cy="123150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6" name="Google Shape;906;p87"/>
            <p:cNvSpPr txBox="1"/>
            <p:nvPr/>
          </p:nvSpPr>
          <p:spPr>
            <a:xfrm>
              <a:off x="6751792" y="4724682"/>
              <a:ext cx="2406900" cy="1159500"/>
            </a:xfrm>
            <a:prstGeom prst="rect">
              <a:avLst/>
            </a:prstGeom>
            <a:noFill/>
            <a:ln>
              <a:noFill/>
            </a:ln>
          </p:spPr>
          <p:txBody>
            <a:bodyPr spcFirstLastPara="1" wrap="square" lIns="57150" tIns="57150" rIns="57150" bIns="57150" anchor="ctr" anchorCtr="0">
              <a:noAutofit/>
            </a:bodyPr>
            <a:lstStyle/>
            <a:p>
              <a:pPr marL="0" marR="0" lvl="0" indent="0" algn="ctr" defTabSz="914400" rtl="0" eaLnBrk="1" fontAlgn="auto" latinLnBrk="0" hangingPunct="1">
                <a:lnSpc>
                  <a:spcPct val="90000"/>
                </a:lnSpc>
                <a:spcBef>
                  <a:spcPts val="0"/>
                </a:spcBef>
                <a:spcAft>
                  <a:spcPts val="0"/>
                </a:spcAft>
                <a:buClr>
                  <a:srgbClr val="FBCF22"/>
                </a:buClr>
                <a:buSzPts val="1500"/>
                <a:buFont typeface="Calibri"/>
                <a:buNone/>
                <a:tabLst/>
                <a:defRPr/>
              </a:pPr>
              <a:r>
                <a:rPr kumimoji="0" lang="en" b="0" i="0" u="none" strike="noStrike" kern="0" cap="none" spc="0" normalizeH="0" baseline="0" noProof="0" dirty="0">
                  <a:ln>
                    <a:noFill/>
                  </a:ln>
                  <a:solidFill>
                    <a:srgbClr val="FBCF22"/>
                  </a:solidFill>
                  <a:effectLst/>
                  <a:uLnTx/>
                  <a:uFillTx/>
                  <a:latin typeface="Calibri"/>
                  <a:ea typeface="Calibri"/>
                  <a:cs typeface="Calibri"/>
                  <a:sym typeface="Calibri"/>
                </a:rPr>
                <a:t>Electives from other </a:t>
              </a:r>
              <a:r>
                <a:rPr kumimoji="0" lang="en-US" b="0" i="0" u="none" strike="noStrike" kern="0" cap="none" spc="0" normalizeH="0" baseline="0" noProof="0" dirty="0">
                  <a:ln>
                    <a:noFill/>
                  </a:ln>
                  <a:solidFill>
                    <a:srgbClr val="FBCF22"/>
                  </a:solidFill>
                  <a:effectLst/>
                  <a:uLnTx/>
                  <a:uFillTx/>
                  <a:latin typeface="Calibri"/>
                  <a:ea typeface="Calibri"/>
                  <a:cs typeface="Calibri"/>
                  <a:sym typeface="Calibri"/>
                </a:rPr>
                <a:t>Louisiana STEM </a:t>
              </a:r>
              <a:r>
                <a:rPr kumimoji="0" lang="en" b="0" i="0" u="none" strike="noStrike" kern="0" cap="none" spc="0" normalizeH="0" baseline="0" noProof="0" dirty="0">
                  <a:ln>
                    <a:noFill/>
                  </a:ln>
                  <a:solidFill>
                    <a:srgbClr val="FBCF22"/>
                  </a:solidFill>
                  <a:effectLst/>
                  <a:uLnTx/>
                  <a:uFillTx/>
                  <a:latin typeface="Calibri"/>
                  <a:ea typeface="Calibri"/>
                  <a:cs typeface="Calibri"/>
                  <a:sym typeface="Calibri"/>
                </a:rPr>
                <a:t>Pathways</a:t>
              </a:r>
              <a:endParaRPr kumimoji="0" b="0" i="0" u="none" strike="noStrike" kern="0" cap="none" spc="0" normalizeH="0" baseline="0" noProof="0" dirty="0">
                <a:ln>
                  <a:noFill/>
                </a:ln>
                <a:solidFill>
                  <a:srgbClr val="000000"/>
                </a:solidFill>
                <a:effectLst/>
                <a:uLnTx/>
                <a:uFillTx/>
                <a:latin typeface="Arial"/>
                <a:cs typeface="Arial"/>
                <a:sym typeface="Arial"/>
              </a:endParaRPr>
            </a:p>
          </p:txBody>
        </p:sp>
        <p:sp>
          <p:nvSpPr>
            <p:cNvPr id="907" name="Google Shape;907;p87"/>
            <p:cNvSpPr/>
            <p:nvPr/>
          </p:nvSpPr>
          <p:spPr>
            <a:xfrm>
              <a:off x="7759029" y="3920163"/>
              <a:ext cx="2809500" cy="833700"/>
            </a:xfrm>
            <a:custGeom>
              <a:avLst/>
              <a:gdLst/>
              <a:ahLst/>
              <a:cxnLst/>
              <a:rect l="l" t="t" r="r" b="b"/>
              <a:pathLst>
                <a:path w="120000" h="120000" extrusionOk="0">
                  <a:moveTo>
                    <a:pt x="0" y="0"/>
                  </a:moveTo>
                  <a:lnTo>
                    <a:pt x="0" y="60000"/>
                  </a:lnTo>
                  <a:lnTo>
                    <a:pt x="120000" y="60000"/>
                  </a:lnTo>
                  <a:lnTo>
                    <a:pt x="120000" y="120000"/>
                  </a:lnTo>
                </a:path>
              </a:pathLst>
            </a:custGeom>
            <a:noFill/>
            <a:ln w="12700" cap="flat" cmpd="sng">
              <a:solidFill>
                <a:srgbClr val="3E266C"/>
              </a:solidFill>
              <a:prstDash val="solid"/>
              <a:miter lim="800000"/>
              <a:headEnd type="none" w="sm" len="sm"/>
              <a:tailEnd type="none" w="sm" len="sm"/>
            </a:ln>
          </p:spPr>
        </p:sp>
        <p:sp>
          <p:nvSpPr>
            <p:cNvPr id="908" name="Google Shape;908;p87"/>
            <p:cNvSpPr/>
            <p:nvPr/>
          </p:nvSpPr>
          <p:spPr>
            <a:xfrm>
              <a:off x="9471657" y="4753893"/>
              <a:ext cx="2193600" cy="1121700"/>
            </a:xfrm>
            <a:prstGeom prst="roundRect">
              <a:avLst>
                <a:gd name="adj" fmla="val 10000"/>
              </a:avLst>
            </a:prstGeom>
            <a:solidFill>
              <a:srgbClr val="452C79"/>
            </a:solidFill>
            <a:ln w="12700" cap="flat" cmpd="sng">
              <a:solidFill>
                <a:srgbClr val="FBCF1F"/>
              </a:solidFill>
              <a:prstDash val="solid"/>
              <a:miter lim="800000"/>
              <a:headEnd type="none" w="sm" len="sm"/>
              <a:tailEnd type="none" w="sm" len="sm"/>
            </a:ln>
          </p:spPr>
          <p:txBody>
            <a:bodyPr spcFirstLastPara="1" wrap="square" lIns="68575" tIns="68575" rIns="68575" bIns="6857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09" name="Google Shape;909;p87"/>
            <p:cNvSpPr txBox="1"/>
            <p:nvPr/>
          </p:nvSpPr>
          <p:spPr>
            <a:xfrm>
              <a:off x="9504508" y="4786744"/>
              <a:ext cx="2127900" cy="1056000"/>
            </a:xfrm>
            <a:prstGeom prst="rect">
              <a:avLst/>
            </a:prstGeom>
            <a:noFill/>
            <a:ln>
              <a:noFill/>
            </a:ln>
          </p:spPr>
          <p:txBody>
            <a:bodyPr spcFirstLastPara="1" wrap="square" lIns="57150" tIns="57150" rIns="57150" bIns="57150" anchor="ctr" anchorCtr="0">
              <a:noAutofit/>
            </a:bodyPr>
            <a:lstStyle/>
            <a:p>
              <a:pPr marL="0" marR="0" lvl="0" indent="0" algn="ctr" defTabSz="914400" rtl="0" eaLnBrk="1" fontAlgn="auto" latinLnBrk="0" hangingPunct="1">
                <a:lnSpc>
                  <a:spcPct val="90000"/>
                </a:lnSpc>
                <a:spcBef>
                  <a:spcPts val="0"/>
                </a:spcBef>
                <a:spcAft>
                  <a:spcPts val="0"/>
                </a:spcAft>
                <a:buClr>
                  <a:srgbClr val="FBCF22"/>
                </a:buClr>
                <a:buSzPts val="1500"/>
                <a:buFont typeface="Calibri"/>
                <a:buNone/>
                <a:tabLst/>
                <a:defRPr/>
              </a:pPr>
              <a:r>
                <a:rPr kumimoji="0" lang="en" sz="1500" b="0" i="0" u="none" strike="noStrike" kern="0" cap="none" spc="0" normalizeH="0" baseline="0" noProof="0" dirty="0">
                  <a:ln>
                    <a:noFill/>
                  </a:ln>
                  <a:solidFill>
                    <a:srgbClr val="FBCF22"/>
                  </a:solidFill>
                  <a:effectLst/>
                  <a:uLnTx/>
                  <a:uFillTx/>
                  <a:latin typeface="Calibri"/>
                  <a:ea typeface="Calibri"/>
                  <a:cs typeface="Calibri"/>
                  <a:sym typeface="Calibri"/>
                </a:rPr>
                <a:t>Other </a:t>
              </a:r>
              <a:r>
                <a:rPr kumimoji="0" lang="en-US" sz="1500" b="0" i="0" u="none" strike="noStrike" kern="0" cap="none" spc="0" normalizeH="0" baseline="0" noProof="0" dirty="0">
                  <a:ln>
                    <a:noFill/>
                  </a:ln>
                  <a:solidFill>
                    <a:srgbClr val="FBCF22"/>
                  </a:solidFill>
                  <a:effectLst/>
                  <a:uLnTx/>
                  <a:uFillTx/>
                  <a:latin typeface="Calibri"/>
                  <a:ea typeface="Calibri"/>
                  <a:cs typeface="Calibri"/>
                  <a:sym typeface="Calibri"/>
                </a:rPr>
                <a:t>a</a:t>
              </a:r>
              <a:r>
                <a:rPr kumimoji="0" lang="en" sz="1500" b="0" i="0" u="none" strike="noStrike" kern="0" cap="none" spc="0" normalizeH="0" baseline="0" noProof="0" dirty="0">
                  <a:ln>
                    <a:noFill/>
                  </a:ln>
                  <a:solidFill>
                    <a:srgbClr val="FBCF22"/>
                  </a:solidFill>
                  <a:effectLst/>
                  <a:uLnTx/>
                  <a:uFillTx/>
                  <a:latin typeface="Calibri"/>
                  <a:ea typeface="Calibri"/>
                  <a:cs typeface="Calibri"/>
                  <a:sym typeface="Calibri"/>
                </a:rPr>
                <a:t>pproved </a:t>
              </a:r>
              <a:r>
                <a:rPr kumimoji="0" lang="en" b="0" i="0" u="none" strike="noStrike" kern="0" cap="none" spc="0" normalizeH="0" baseline="0" noProof="0" dirty="0">
                  <a:ln>
                    <a:noFill/>
                  </a:ln>
                  <a:solidFill>
                    <a:srgbClr val="FBCF22"/>
                  </a:solidFill>
                  <a:effectLst/>
                  <a:uLnTx/>
                  <a:uFillTx/>
                  <a:latin typeface="Calibri"/>
                  <a:ea typeface="Calibri"/>
                  <a:cs typeface="Calibri"/>
                  <a:sym typeface="Calibri"/>
                </a:rPr>
                <a:t>Electives</a:t>
              </a:r>
              <a:r>
                <a:rPr kumimoji="0" lang="en" sz="1500" b="0" i="0" u="none" strike="noStrike" kern="0" cap="none" spc="0" normalizeH="0" baseline="0" noProof="0" dirty="0">
                  <a:ln>
                    <a:noFill/>
                  </a:ln>
                  <a:solidFill>
                    <a:srgbClr val="FBCF22"/>
                  </a:solidFill>
                  <a:effectLst/>
                  <a:uLnTx/>
                  <a:uFillTx/>
                  <a:latin typeface="Calibri"/>
                  <a:ea typeface="Calibri"/>
                  <a:cs typeface="Calibri"/>
                  <a:sym typeface="Calibri"/>
                </a:rPr>
                <a:t> (</a:t>
              </a:r>
              <a:r>
                <a:rPr kumimoji="0" lang="en-US" sz="1500" b="0" i="0" u="none" strike="noStrike" kern="0" cap="none" spc="0" normalizeH="0" baseline="0" noProof="0" dirty="0">
                  <a:ln>
                    <a:noFill/>
                  </a:ln>
                  <a:solidFill>
                    <a:srgbClr val="FBCF22"/>
                  </a:solidFill>
                  <a:effectLst/>
                  <a:uLnTx/>
                  <a:uFillTx/>
                  <a:latin typeface="Calibri"/>
                  <a:ea typeface="Calibri"/>
                  <a:cs typeface="Calibri"/>
                  <a:sym typeface="Calibri"/>
                </a:rPr>
                <a:t>CTEC etc.)</a:t>
              </a:r>
              <a:endParaRPr kumimoji="0" sz="1100" b="0" i="0" u="none" strike="noStrike" kern="0" cap="none" spc="0" normalizeH="0" baseline="0" noProof="0" dirty="0">
                <a:ln>
                  <a:noFill/>
                </a:ln>
                <a:solidFill>
                  <a:srgbClr val="000000"/>
                </a:solidFill>
                <a:effectLst/>
                <a:uLnTx/>
                <a:uFillTx/>
                <a:latin typeface="Arial"/>
                <a:cs typeface="Arial"/>
                <a:sym typeface="Arial"/>
              </a:endParaRPr>
            </a:p>
          </p:txBody>
        </p:sp>
      </p:grpSp>
      <p:sp>
        <p:nvSpPr>
          <p:cNvPr id="910" name="Google Shape;910;p87"/>
          <p:cNvSpPr txBox="1"/>
          <p:nvPr/>
        </p:nvSpPr>
        <p:spPr>
          <a:xfrm rot="-5400000">
            <a:off x="7408768" y="2868550"/>
            <a:ext cx="3101100" cy="369300"/>
          </a:xfrm>
          <a:prstGeom prst="rect">
            <a:avLst/>
          </a:prstGeom>
          <a:noFill/>
          <a:ln>
            <a:noFill/>
          </a:ln>
        </p:spPr>
        <p:txBody>
          <a:bodyPr spcFirstLastPara="1" wrap="square" lIns="68575" tIns="34275" rIns="68575" bIns="3427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 sz="1500" b="1" i="0" u="none" strike="noStrike" kern="0" cap="none" spc="0" normalizeH="0" baseline="0" noProof="0">
                <a:ln>
                  <a:noFill/>
                </a:ln>
                <a:solidFill>
                  <a:srgbClr val="462C79"/>
                </a:solidFill>
                <a:effectLst/>
                <a:uLnTx/>
                <a:uFillTx/>
                <a:latin typeface="Calibri"/>
                <a:ea typeface="Calibri"/>
                <a:cs typeface="Calibri"/>
                <a:sym typeface="Calibri"/>
              </a:rPr>
              <a:t>TOPS Choose 4 from either category</a:t>
            </a:r>
            <a:endParaRPr kumimoji="0" sz="1100" b="0" i="0" u="none" strike="noStrike" kern="0" cap="none" spc="0" normalizeH="0" baseline="0" noProof="0">
              <a:ln>
                <a:noFill/>
              </a:ln>
              <a:solidFill>
                <a:srgbClr val="000000"/>
              </a:solidFill>
              <a:effectLst/>
              <a:uLnTx/>
              <a:uFillTx/>
              <a:latin typeface="Arial"/>
              <a:cs typeface="Arial"/>
              <a:sym typeface="Arial"/>
            </a:endParaRPr>
          </a:p>
        </p:txBody>
      </p:sp>
      <p:sp>
        <p:nvSpPr>
          <p:cNvPr id="25" name="Google Shape;900;p87">
            <a:extLst>
              <a:ext uri="{FF2B5EF4-FFF2-40B4-BE49-F238E27FC236}">
                <a16:creationId xmlns:a16="http://schemas.microsoft.com/office/drawing/2014/main" id="{3A7291E0-EC79-49D1-A1CA-68E3ABB3DA03}"/>
              </a:ext>
            </a:extLst>
          </p:cNvPr>
          <p:cNvSpPr txBox="1"/>
          <p:nvPr/>
        </p:nvSpPr>
        <p:spPr>
          <a:xfrm>
            <a:off x="6575365" y="1920901"/>
            <a:ext cx="2089010" cy="892448"/>
          </a:xfrm>
          <a:prstGeom prst="rect">
            <a:avLst/>
          </a:prstGeom>
          <a:noFill/>
          <a:ln>
            <a:noFill/>
          </a:ln>
        </p:spPr>
        <p:txBody>
          <a:bodyPr spcFirstLastPara="1" wrap="square" lIns="57150" tIns="57150" rIns="57150" bIns="57150" anchor="t" anchorCtr="0">
            <a:noAutofit/>
          </a:bodyPr>
          <a:lstStyle/>
          <a:p>
            <a:pPr marL="285750" marR="0" lvl="0" indent="-285750" algn="l" defTabSz="914400" rtl="0" eaLnBrk="1" fontAlgn="auto" latinLnBrk="0" hangingPunct="1">
              <a:lnSpc>
                <a:spcPct val="100000"/>
              </a:lnSpc>
              <a:spcBef>
                <a:spcPts val="0"/>
              </a:spcBef>
              <a:spcAft>
                <a:spcPts val="0"/>
              </a:spcAft>
              <a:buClr>
                <a:srgbClr val="FBCF22"/>
              </a:buClr>
              <a:buSzPts val="1500"/>
              <a:buFont typeface="Wingdings" panose="05000000000000000000" pitchFamily="2" charset="2"/>
              <a:buChar char="v"/>
              <a:tabLst/>
              <a:defRPr/>
            </a:pPr>
            <a:r>
              <a:rPr kumimoji="0" lang="en" sz="1400" b="0" i="0" u="none" strike="noStrike" kern="0" cap="none" spc="0" normalizeH="0" baseline="0" noProof="0" dirty="0">
                <a:ln>
                  <a:noFill/>
                </a:ln>
                <a:solidFill>
                  <a:srgbClr val="FBCF22"/>
                </a:solidFill>
                <a:effectLst/>
                <a:uLnTx/>
                <a:uFillTx/>
                <a:latin typeface="Calibri"/>
                <a:ea typeface="Calibri"/>
                <a:cs typeface="Calibri"/>
                <a:sym typeface="Calibri"/>
              </a:rPr>
              <a:t>Conservation Biology</a:t>
            </a:r>
            <a:endParaRPr kumimoji="0" sz="1400" b="0" i="0" u="none" strike="noStrike" kern="0" cap="none" spc="0" normalizeH="0" baseline="0" noProof="0" dirty="0">
              <a:ln>
                <a:noFill/>
              </a:ln>
              <a:solidFill>
                <a:srgbClr val="FBCF22"/>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FBCF22"/>
              </a:buClr>
              <a:buSzPts val="1500"/>
              <a:buFont typeface="Wingdings" panose="05000000000000000000" pitchFamily="2" charset="2"/>
              <a:buChar char="v"/>
              <a:tabLst/>
              <a:defRPr/>
            </a:pPr>
            <a:r>
              <a:rPr kumimoji="0" lang="en" sz="1400" b="0" i="0" u="none" strike="noStrike" kern="0" cap="none" spc="0" normalizeH="0" baseline="0" noProof="0" dirty="0">
                <a:ln>
                  <a:noFill/>
                </a:ln>
                <a:solidFill>
                  <a:srgbClr val="FBCF22"/>
                </a:solidFill>
                <a:effectLst/>
                <a:uLnTx/>
                <a:uFillTx/>
                <a:latin typeface="Calibri"/>
                <a:ea typeface="Calibri"/>
                <a:cs typeface="Calibri"/>
                <a:sym typeface="Calibri"/>
              </a:rPr>
              <a:t>Senior Capstone</a:t>
            </a:r>
            <a:endParaRPr kumimoji="0" sz="1400" b="0" i="0" u="none" strike="noStrike" kern="0" cap="none" spc="0" normalizeH="0" baseline="0" noProof="0" dirty="0">
              <a:ln>
                <a:noFill/>
              </a:ln>
              <a:solidFill>
                <a:srgbClr val="FBCF22"/>
              </a:solidFill>
              <a:effectLst/>
              <a:uLnTx/>
              <a:uFillTx/>
              <a:latin typeface="Calibri"/>
              <a:ea typeface="Calibri"/>
              <a:cs typeface="Calibri"/>
              <a:sym typeface="Calibri"/>
            </a:endParaRPr>
          </a:p>
          <a:p>
            <a:pPr marL="285750" marR="0" lvl="0" indent="-285750" algn="l" defTabSz="914400" rtl="0" eaLnBrk="1" fontAlgn="auto" latinLnBrk="0" hangingPunct="1">
              <a:lnSpc>
                <a:spcPct val="100000"/>
              </a:lnSpc>
              <a:spcBef>
                <a:spcPts val="0"/>
              </a:spcBef>
              <a:spcAft>
                <a:spcPts val="0"/>
              </a:spcAft>
              <a:buClr>
                <a:srgbClr val="FBCF22"/>
              </a:buClr>
              <a:buSzPts val="1500"/>
              <a:buFont typeface="Wingdings" panose="05000000000000000000" pitchFamily="2" charset="2"/>
              <a:buChar char="v"/>
              <a:tabLst/>
              <a:defRPr/>
            </a:pPr>
            <a:r>
              <a:rPr kumimoji="0" lang="en" sz="1400" b="0" i="0" u="none" strike="noStrike" kern="0" cap="none" spc="0" normalizeH="0" baseline="0" noProof="0" dirty="0">
                <a:ln>
                  <a:noFill/>
                </a:ln>
                <a:solidFill>
                  <a:srgbClr val="FBCF22"/>
                </a:solidFill>
                <a:effectLst/>
                <a:uLnTx/>
                <a:uFillTx/>
                <a:latin typeface="Calibri"/>
                <a:ea typeface="Calibri"/>
                <a:cs typeface="Calibri"/>
                <a:sym typeface="Calibri"/>
              </a:rPr>
              <a:t>Genetics</a:t>
            </a:r>
          </a:p>
        </p:txBody>
      </p:sp>
    </p:spTree>
    <p:extLst>
      <p:ext uri="{BB962C8B-B14F-4D97-AF65-F5344CB8AC3E}">
        <p14:creationId xmlns:p14="http://schemas.microsoft.com/office/powerpoint/2010/main" val="1190781036"/>
      </p:ext>
    </p:extLst>
  </p:cSld>
  <p:clrMapOvr>
    <a:masterClrMapping/>
  </p:clrMapOvr>
  <p:timing>
    <p:tnLst>
      <p:par>
        <p:cTn id="1" dur="indefinite" restart="never" nodeType="tmRoot"/>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White-General">
  <a:themeElements>
    <a:clrScheme name="LSU Color Palette">
      <a:dk1>
        <a:srgbClr val="462C79"/>
      </a:dk1>
      <a:lt1>
        <a:srgbClr val="FBCF22"/>
      </a:lt1>
      <a:dk2>
        <a:srgbClr val="000000"/>
      </a:dk2>
      <a:lt2>
        <a:srgbClr val="E7E6E6"/>
      </a:lt2>
      <a:accent1>
        <a:srgbClr val="462C79"/>
      </a:accent1>
      <a:accent2>
        <a:srgbClr val="8364AA"/>
      </a:accent2>
      <a:accent3>
        <a:srgbClr val="C4B3D7"/>
      </a:accent3>
      <a:accent4>
        <a:srgbClr val="D09F2A"/>
      </a:accent4>
      <a:accent5>
        <a:srgbClr val="FBCF22"/>
      </a:accent5>
      <a:accent6>
        <a:srgbClr val="EFECDA"/>
      </a:accent6>
      <a:hlink>
        <a:srgbClr val="8364AA"/>
      </a:hlink>
      <a:folHlink>
        <a:srgbClr val="9797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Purple-General">
  <a:themeElements>
    <a:clrScheme name="LSU Color Palette">
      <a:dk1>
        <a:srgbClr val="462C79"/>
      </a:dk1>
      <a:lt1>
        <a:srgbClr val="FBCF22"/>
      </a:lt1>
      <a:dk2>
        <a:srgbClr val="000000"/>
      </a:dk2>
      <a:lt2>
        <a:srgbClr val="E7E6E6"/>
      </a:lt2>
      <a:accent1>
        <a:srgbClr val="462C79"/>
      </a:accent1>
      <a:accent2>
        <a:srgbClr val="8364AA"/>
      </a:accent2>
      <a:accent3>
        <a:srgbClr val="C4B3D7"/>
      </a:accent3>
      <a:accent4>
        <a:srgbClr val="D09F2A"/>
      </a:accent4>
      <a:accent5>
        <a:srgbClr val="FBCF22"/>
      </a:accent5>
      <a:accent6>
        <a:srgbClr val="EFECDA"/>
      </a:accent6>
      <a:hlink>
        <a:srgbClr val="8364AA"/>
      </a:hlink>
      <a:folHlink>
        <a:srgbClr val="9797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White-General">
  <a:themeElements>
    <a:clrScheme name="LSU Color Palette">
      <a:dk1>
        <a:srgbClr val="462C79"/>
      </a:dk1>
      <a:lt1>
        <a:srgbClr val="FBCF22"/>
      </a:lt1>
      <a:dk2>
        <a:srgbClr val="000000"/>
      </a:dk2>
      <a:lt2>
        <a:srgbClr val="E7E6E6"/>
      </a:lt2>
      <a:accent1>
        <a:srgbClr val="462C79"/>
      </a:accent1>
      <a:accent2>
        <a:srgbClr val="8364AA"/>
      </a:accent2>
      <a:accent3>
        <a:srgbClr val="C4B3D7"/>
      </a:accent3>
      <a:accent4>
        <a:srgbClr val="D09F2A"/>
      </a:accent4>
      <a:accent5>
        <a:srgbClr val="FBCF22"/>
      </a:accent5>
      <a:accent6>
        <a:srgbClr val="EFECDA"/>
      </a:accent6>
      <a:hlink>
        <a:srgbClr val="8364AA"/>
      </a:hlink>
      <a:folHlink>
        <a:srgbClr val="97979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717</TotalTime>
  <Words>2105</Words>
  <Application>Microsoft Office PowerPoint</Application>
  <PresentationFormat>On-screen Show (16:9)</PresentationFormat>
  <Paragraphs>274</Paragraphs>
  <Slides>21</Slides>
  <Notes>21</Notes>
  <HiddenSlides>0</HiddenSlides>
  <MMClips>0</MMClips>
  <ScaleCrop>false</ScaleCrop>
  <HeadingPairs>
    <vt:vector size="6" baseType="variant">
      <vt:variant>
        <vt:lpstr>Fonts Used</vt:lpstr>
      </vt:variant>
      <vt:variant>
        <vt:i4>5</vt:i4>
      </vt:variant>
      <vt:variant>
        <vt:lpstr>Theme</vt:lpstr>
      </vt:variant>
      <vt:variant>
        <vt:i4>5</vt:i4>
      </vt:variant>
      <vt:variant>
        <vt:lpstr>Slide Titles</vt:lpstr>
      </vt:variant>
      <vt:variant>
        <vt:i4>21</vt:i4>
      </vt:variant>
    </vt:vector>
  </HeadingPairs>
  <TitlesOfParts>
    <vt:vector size="31" baseType="lpstr">
      <vt:lpstr>Calibri</vt:lpstr>
      <vt:lpstr>Arial</vt:lpstr>
      <vt:lpstr>Wingdings</vt:lpstr>
      <vt:lpstr>Lato</vt:lpstr>
      <vt:lpstr>Helvetica Neue</vt:lpstr>
      <vt:lpstr>Simple Light</vt:lpstr>
      <vt:lpstr>Default Design</vt:lpstr>
      <vt:lpstr>White-General</vt:lpstr>
      <vt:lpstr>Purple-General</vt:lpstr>
      <vt:lpstr>White-General</vt:lpstr>
      <vt:lpstr>LSU STEM Pathways </vt:lpstr>
      <vt:lpstr>STEM  Pathways Vision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Contact Information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LSU STEM Certification Pathways</dc:title>
  <dc:creator>Frank Neubrander</dc:creator>
  <cp:lastModifiedBy>Frank Neubrander</cp:lastModifiedBy>
  <cp:revision>59</cp:revision>
  <dcterms:modified xsi:type="dcterms:W3CDTF">2020-03-25T00:51:00Z</dcterms:modified>
</cp:coreProperties>
</file>